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F02B9-369C-A942-A7CE-14BA22EB208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800B-50A4-B646-8215-D96583C35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6800B-50A4-B646-8215-D96583C355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E7D7-55BD-60B3-15DE-A0BA16640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5138C-9EFE-D69B-00D1-492E40B8B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BF112-8E59-9110-64F1-E279FE12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3026-44D4-2FDD-AEB6-71749707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A70F7-0510-97A5-1ECA-4213B112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AE5A-A447-E793-03F0-B71DD15D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E1FBD-9BAE-A3C8-E033-B9348C3D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7D4F4-171C-7B5D-A7DE-686E7B9F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583B4-11CC-C698-678F-0F9EE5D6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D8FD-DB35-F39F-625C-CCA9C46D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F032A-4B37-C954-1982-C5161FBBE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F72A3-0529-EAE0-6A62-32C27A13A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675F5-EC88-AFBD-F7A9-0F8CDF4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9C267-BA79-98CB-061A-AE9ED943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5DAF-5CFB-D33A-87F4-8EFBAC29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4F8F-8DC9-85F1-BA97-384986AE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57C0-0019-EB21-3E32-DDB1D91C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C13C-7114-103E-A5FB-07A10520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3EE84-835C-D0CC-3C27-120D8677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8211-ABD3-8C75-3159-C95FC4B5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0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2D12-83FF-B0B0-346B-9658FA9B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C762E-B250-1354-C4DB-08741C78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1D014-3007-50BC-C2CC-66205BBA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2DC8-3AC6-07CF-071A-F52BF34B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8C07-CC95-F28A-6B1D-87B29431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B60B-2E64-B37E-5E8E-CBEE42E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7C66-43BB-D3A2-319F-BC5CA5F0B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3E680-2B6B-69C6-2909-D3680FADC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6EB13-1C95-A194-993B-9B475066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B8DB9-7CAD-4BD6-2B6C-CA76C2DA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279FD-0F2A-3E01-48BA-87EEE161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3965-97E9-2C12-E101-7D5C2CD3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C9465-BB2B-ABC6-E78A-506999B59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2DF7B-2615-38C8-AB10-62EFBADB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61540-E41E-737F-96B1-06111A99C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848D58-D0E9-1FA5-BD3E-3DDC08F1F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6B3C-AD82-B29B-4B85-EEE2333E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B446E-0AFB-0B73-D4DD-48049771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0BD1C-3039-21F3-6E53-5F64813B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A7A6-719E-544C-494E-D1F80243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5E0C2-1E52-CF84-BD34-8F0BE965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0457-A29C-E257-7E5C-683DA817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233A4-0C64-37A6-5E43-7503346B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0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4A0E8-A461-685C-D6BF-8FA99959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7ED7E-51BC-6EBC-3710-B688B51F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81551-B48B-9283-03C6-E70D93C9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9D2F-A147-9CA9-0139-DEAC8783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0446-B1CD-1686-DA80-A834E6FA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BEB0A-758A-1BEB-64BF-6C2E4EE3E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BA7DC-141B-D5E5-F0E6-44D6219F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4C1E3-CB3C-262E-4C28-3CA6B7DC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CA71-4AB0-95C3-9CA3-40699EDE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4106-F1D3-6D3A-5BDD-31B7ADDC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D2AF8-77DA-2FB5-E9BD-73AE02A9E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EEDF8-2A94-DB07-752B-5EFA9AF65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D9B7E-A6EC-6E98-C297-664EC360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9A3E1-C054-8EB8-35D8-241DA4F3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FDC6D-B2B0-5CCB-DE41-3923FC09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8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7CDE1-B157-3116-AF4C-B3994DE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68138-1831-15D7-6071-77888FC6E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2F04-584C-971C-606A-D9813F94A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7A8C6-DB00-264F-AEE4-7F994BC9FB31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E5D2-5956-ADFA-4E96-0AECB22C3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383B-E3FB-5927-FE5E-E1159FA73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D88FD-0F19-E04E-B6B6-081E4DF6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3E117-585E-0428-9C14-6389F30CE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Paradigm Shift : Accessibility, Discrimination and Participation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87458-8168-19D8-3B0E-574B57B85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r>
              <a:rPr lang="en-US" sz="3200" dirty="0"/>
              <a:t>DR SRUTI MOHAPATRA, VICE CHAIR CDPF</a:t>
            </a:r>
          </a:p>
          <a:p>
            <a:r>
              <a:rPr lang="en-US" sz="3200" dirty="0"/>
              <a:t>11/09/2024, VIRTUAL</a:t>
            </a:r>
          </a:p>
          <a:p>
            <a:pPr algn="l"/>
            <a:endParaRPr lang="en-US" dirty="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A4480-D9B2-0080-5A3F-C5BD1C3E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Three Major Shifts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8A945-99C6-D207-5344-8012C85EF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81" y="3116807"/>
            <a:ext cx="3645396" cy="2818792"/>
          </a:xfrm>
        </p:spPr>
        <p:txBody>
          <a:bodyPr anchor="t">
            <a:normAutofit/>
          </a:bodyPr>
          <a:lstStyle/>
          <a:p>
            <a:r>
              <a:rPr lang="en-US" sz="3200" dirty="0"/>
              <a:t>Discrimination</a:t>
            </a:r>
          </a:p>
          <a:p>
            <a:r>
              <a:rPr lang="en-US" sz="3200" dirty="0"/>
              <a:t>Accessibility</a:t>
            </a:r>
          </a:p>
          <a:p>
            <a:r>
              <a:rPr lang="en-US" sz="3200" dirty="0"/>
              <a:t>Participation</a:t>
            </a:r>
          </a:p>
        </p:txBody>
      </p:sp>
      <p:pic>
        <p:nvPicPr>
          <p:cNvPr id="1030" name="Picture 6" descr="Disability Discrimination ...">
            <a:extLst>
              <a:ext uri="{FF2B5EF4-FFF2-40B4-BE49-F238E27FC236}">
                <a16:creationId xmlns:a16="http://schemas.microsoft.com/office/drawing/2014/main" id="{A2E47114-D275-AF9D-552C-B84A42F2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243137"/>
            <a:ext cx="6348443" cy="36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7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23CF-DD13-9487-836B-CE08D5D1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BDEC5-039F-77A3-B52B-042279DDD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ave You Had Enough Of Toxic Disability Discrimination On Social Media | by  Jonathan Townend, RMN - Editor - Friend of Medium | Medium">
            <a:extLst>
              <a:ext uri="{FF2B5EF4-FFF2-40B4-BE49-F238E27FC236}">
                <a16:creationId xmlns:a16="http://schemas.microsoft.com/office/drawing/2014/main" id="{3EB1B848-AFA7-E108-20EF-2ED9EF68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3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sability Inclusion Access">
            <a:extLst>
              <a:ext uri="{FF2B5EF4-FFF2-40B4-BE49-F238E27FC236}">
                <a16:creationId xmlns:a16="http://schemas.microsoft.com/office/drawing/2014/main" id="{4E0278AB-C62A-DE84-FF94-6D15D9C2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14" y="1587805"/>
            <a:ext cx="6449549" cy="36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88BE-3A60-2C46-4C18-BCB5666046B2}"/>
              </a:ext>
            </a:extLst>
          </p:cNvPr>
          <p:cNvSpPr txBox="1">
            <a:spLocks/>
          </p:cNvSpPr>
          <p:nvPr/>
        </p:nvSpPr>
        <p:spPr>
          <a:xfrm>
            <a:off x="7910285" y="2533476"/>
            <a:ext cx="344351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/>
              <a:t>Accessibility For All. </a:t>
            </a:r>
          </a:p>
          <a:p>
            <a:pPr marL="0"/>
            <a:r>
              <a:rPr lang="en-US" sz="2000"/>
              <a:t>Accessibility Everywhere.</a:t>
            </a:r>
          </a:p>
          <a:p>
            <a:pPr marL="0"/>
            <a:endParaRPr lang="en-US" sz="2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825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14420A-367D-2386-F0DC-7A6A4468C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" b="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How to Say Thank You in Many Languages | YourDictionary">
            <a:extLst>
              <a:ext uri="{FF2B5EF4-FFF2-40B4-BE49-F238E27FC236}">
                <a16:creationId xmlns:a16="http://schemas.microsoft.com/office/drawing/2014/main" id="{5A9BDA35-44DE-FD39-DD8A-EC57E4B4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6" y="2040178"/>
            <a:ext cx="3343202" cy="1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 descr="American Sign Language Thank You Stock ...">
            <a:extLst>
              <a:ext uri="{FF2B5EF4-FFF2-40B4-BE49-F238E27FC236}">
                <a16:creationId xmlns:a16="http://schemas.microsoft.com/office/drawing/2014/main" id="{A7FAD644-81DC-CE3D-1A2E-2295B4FB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244" y="2671613"/>
            <a:ext cx="6020730" cy="20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1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32</Words>
  <Application>Microsoft Macintosh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Paradigm Shift : Accessibility, Discrimination and Participation</vt:lpstr>
      <vt:lpstr>Three Major Shifts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Sruti Mohapatra</dc:creator>
  <cp:lastModifiedBy>Dr. Sruti Mohapatra</cp:lastModifiedBy>
  <cp:revision>2</cp:revision>
  <dcterms:created xsi:type="dcterms:W3CDTF">2024-09-10T15:45:56Z</dcterms:created>
  <dcterms:modified xsi:type="dcterms:W3CDTF">2024-09-11T13:00:40Z</dcterms:modified>
</cp:coreProperties>
</file>