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9" r:id="rId1"/>
  </p:sldMasterIdLst>
  <p:sldIdLst>
    <p:sldId id="256" r:id="rId2"/>
    <p:sldId id="257" r:id="rId3"/>
    <p:sldId id="280" r:id="rId4"/>
    <p:sldId id="279" r:id="rId5"/>
    <p:sldId id="285" r:id="rId6"/>
    <p:sldId id="284" r:id="rId7"/>
    <p:sldId id="281" r:id="rId8"/>
    <p:sldId id="283" r:id="rId9"/>
    <p:sldId id="28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81"/>
  </p:normalViewPr>
  <p:slideViewPr>
    <p:cSldViewPr snapToGrid="0">
      <p:cViewPr varScale="1">
        <p:scale>
          <a:sx n="69" d="100"/>
          <a:sy n="69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DEFD1-4D75-4BDB-A443-B83070CDDB67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3253600-BA1C-4456-A1B9-C8AAF66532AD}">
      <dgm:prSet/>
      <dgm:spPr/>
      <dgm:t>
        <a:bodyPr/>
        <a:lstStyle/>
        <a:p>
          <a:r>
            <a:rPr lang="en-US" dirty="0"/>
            <a:t>Created in 2019</a:t>
          </a:r>
        </a:p>
      </dgm:t>
    </dgm:pt>
    <dgm:pt modelId="{4EFC97F3-3D49-49F5-8AE9-C912A1AB00F6}" type="parTrans" cxnId="{C7C59B60-D440-4BD5-8FF4-5EFCDD9850A4}">
      <dgm:prSet/>
      <dgm:spPr/>
      <dgm:t>
        <a:bodyPr/>
        <a:lstStyle/>
        <a:p>
          <a:endParaRPr lang="en-US"/>
        </a:p>
      </dgm:t>
    </dgm:pt>
    <dgm:pt modelId="{E1188ADB-B6E7-471F-A5D9-D2034AE4ECA1}" type="sibTrans" cxnId="{C7C59B60-D440-4BD5-8FF4-5EFCDD9850A4}">
      <dgm:prSet/>
      <dgm:spPr/>
      <dgm:t>
        <a:bodyPr/>
        <a:lstStyle/>
        <a:p>
          <a:endParaRPr lang="en-US"/>
        </a:p>
      </dgm:t>
    </dgm:pt>
    <dgm:pt modelId="{B56A037F-0657-4A42-A624-376276810594}">
      <dgm:prSet/>
      <dgm:spPr/>
      <dgm:t>
        <a:bodyPr/>
        <a:lstStyle/>
        <a:p>
          <a:r>
            <a:rPr lang="en-US" dirty="0"/>
            <a:t>Membership: organizations of persons with disabilities from  49 countries out of 56 across the Commonwealth </a:t>
          </a:r>
        </a:p>
      </dgm:t>
    </dgm:pt>
    <dgm:pt modelId="{2EDBAD76-71FB-428B-92BC-AFD5E80D10E9}" type="parTrans" cxnId="{9A52CC1C-0C9A-4D01-9BE5-215B57DD9C30}">
      <dgm:prSet/>
      <dgm:spPr/>
      <dgm:t>
        <a:bodyPr/>
        <a:lstStyle/>
        <a:p>
          <a:endParaRPr lang="en-US"/>
        </a:p>
      </dgm:t>
    </dgm:pt>
    <dgm:pt modelId="{E1844A8C-DECE-4D51-BBAC-A9D937B2174D}" type="sibTrans" cxnId="{9A52CC1C-0C9A-4D01-9BE5-215B57DD9C30}">
      <dgm:prSet/>
      <dgm:spPr/>
      <dgm:t>
        <a:bodyPr/>
        <a:lstStyle/>
        <a:p>
          <a:endParaRPr lang="en-US"/>
        </a:p>
      </dgm:t>
    </dgm:pt>
    <dgm:pt modelId="{C921A288-0DD2-49E9-843D-D9AA99F17993}">
      <dgm:prSet/>
      <dgm:spPr/>
      <dgm:t>
        <a:bodyPr/>
        <a:lstStyle/>
        <a:p>
          <a:r>
            <a:rPr lang="en-US" dirty="0"/>
            <a:t>Youth and women with disabilities Forums in place </a:t>
          </a:r>
        </a:p>
      </dgm:t>
    </dgm:pt>
    <dgm:pt modelId="{D2491C97-96C1-4BF7-9F5B-BDF104D70CC2}" type="parTrans" cxnId="{AFE5D6CF-65C9-40BB-A152-B4BC26463576}">
      <dgm:prSet/>
      <dgm:spPr/>
      <dgm:t>
        <a:bodyPr/>
        <a:lstStyle/>
        <a:p>
          <a:endParaRPr lang="en-US"/>
        </a:p>
      </dgm:t>
    </dgm:pt>
    <dgm:pt modelId="{679D3557-21D3-4243-AD35-2852F7FF7283}" type="sibTrans" cxnId="{AFE5D6CF-65C9-40BB-A152-B4BC26463576}">
      <dgm:prSet/>
      <dgm:spPr/>
      <dgm:t>
        <a:bodyPr/>
        <a:lstStyle/>
        <a:p>
          <a:endParaRPr lang="en-US"/>
        </a:p>
      </dgm:t>
    </dgm:pt>
    <dgm:pt modelId="{0F932043-E8C5-485A-A482-504E7FE5101D}">
      <dgm:prSet/>
      <dgm:spPr/>
      <dgm:t>
        <a:bodyPr/>
        <a:lstStyle/>
        <a:p>
          <a:r>
            <a:rPr lang="en-US" dirty="0"/>
            <a:t>Conducted Disability Equality trainings during the COVID 2019</a:t>
          </a:r>
        </a:p>
      </dgm:t>
    </dgm:pt>
    <dgm:pt modelId="{5A24A81B-78D6-400F-9FFC-C98F436CBB1A}" type="parTrans" cxnId="{7AE030DE-948A-4964-8463-CC7E6C7778E6}">
      <dgm:prSet/>
      <dgm:spPr/>
      <dgm:t>
        <a:bodyPr/>
        <a:lstStyle/>
        <a:p>
          <a:endParaRPr lang="en-US"/>
        </a:p>
      </dgm:t>
    </dgm:pt>
    <dgm:pt modelId="{AAD1E6FF-5E64-4616-8123-4F9C3AA24D0F}" type="sibTrans" cxnId="{7AE030DE-948A-4964-8463-CC7E6C7778E6}">
      <dgm:prSet/>
      <dgm:spPr/>
      <dgm:t>
        <a:bodyPr/>
        <a:lstStyle/>
        <a:p>
          <a:endParaRPr lang="en-US"/>
        </a:p>
      </dgm:t>
    </dgm:pt>
    <dgm:pt modelId="{BB63AB04-579C-43CF-882D-F85B3E9EFD8D}">
      <dgm:prSet/>
      <dgm:spPr/>
      <dgm:t>
        <a:bodyPr/>
        <a:lstStyle/>
        <a:p>
          <a:r>
            <a:rPr lang="en-US" dirty="0"/>
            <a:t>Regular virtual regional meetings operational </a:t>
          </a:r>
        </a:p>
      </dgm:t>
    </dgm:pt>
    <dgm:pt modelId="{B7A78255-F3EC-4E45-B9E2-AD799D3253CE}" type="parTrans" cxnId="{E6BC2B9A-3484-4AA5-A501-11ADEF9674E2}">
      <dgm:prSet/>
      <dgm:spPr/>
      <dgm:t>
        <a:bodyPr/>
        <a:lstStyle/>
        <a:p>
          <a:endParaRPr lang="en-US"/>
        </a:p>
      </dgm:t>
    </dgm:pt>
    <dgm:pt modelId="{1CA7EEE5-2A6E-4493-AEAD-C70B71312CBA}" type="sibTrans" cxnId="{E6BC2B9A-3484-4AA5-A501-11ADEF9674E2}">
      <dgm:prSet/>
      <dgm:spPr/>
      <dgm:t>
        <a:bodyPr/>
        <a:lstStyle/>
        <a:p>
          <a:endParaRPr lang="en-US"/>
        </a:p>
      </dgm:t>
    </dgm:pt>
    <dgm:pt modelId="{EA571FB8-8194-994B-8F84-62C669AA7C61}" type="pres">
      <dgm:prSet presAssocID="{4DEDEFD1-4D75-4BDB-A443-B83070CDDB6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C29319C-E6F2-5846-9ABF-F7B83B22DAC9}" type="pres">
      <dgm:prSet presAssocID="{C3253600-BA1C-4456-A1B9-C8AAF66532AD}" presName="thickLine" presStyleLbl="alignNode1" presStyleIdx="0" presStyleCnt="5"/>
      <dgm:spPr/>
    </dgm:pt>
    <dgm:pt modelId="{DDE21FB4-CF27-9343-814E-A9582785D436}" type="pres">
      <dgm:prSet presAssocID="{C3253600-BA1C-4456-A1B9-C8AAF66532AD}" presName="horz1" presStyleCnt="0"/>
      <dgm:spPr/>
    </dgm:pt>
    <dgm:pt modelId="{A81AE4D3-8F43-8642-A942-34DDC4D0B342}" type="pres">
      <dgm:prSet presAssocID="{C3253600-BA1C-4456-A1B9-C8AAF66532AD}" presName="tx1" presStyleLbl="revTx" presStyleIdx="0" presStyleCnt="5"/>
      <dgm:spPr/>
      <dgm:t>
        <a:bodyPr/>
        <a:lstStyle/>
        <a:p>
          <a:endParaRPr lang="en-US"/>
        </a:p>
      </dgm:t>
    </dgm:pt>
    <dgm:pt modelId="{164E7DE7-F5D6-B74E-B54D-A8C3CF36378A}" type="pres">
      <dgm:prSet presAssocID="{C3253600-BA1C-4456-A1B9-C8AAF66532AD}" presName="vert1" presStyleCnt="0"/>
      <dgm:spPr/>
    </dgm:pt>
    <dgm:pt modelId="{81C40340-DCAE-E847-B3A5-4A00FBD20284}" type="pres">
      <dgm:prSet presAssocID="{B56A037F-0657-4A42-A624-376276810594}" presName="thickLine" presStyleLbl="alignNode1" presStyleIdx="1" presStyleCnt="5"/>
      <dgm:spPr/>
    </dgm:pt>
    <dgm:pt modelId="{B6D91638-3F72-E54D-A1C9-C6E312CD533C}" type="pres">
      <dgm:prSet presAssocID="{B56A037F-0657-4A42-A624-376276810594}" presName="horz1" presStyleCnt="0"/>
      <dgm:spPr/>
    </dgm:pt>
    <dgm:pt modelId="{5E556E9A-9581-4C41-B152-A4F8387B32ED}" type="pres">
      <dgm:prSet presAssocID="{B56A037F-0657-4A42-A624-376276810594}" presName="tx1" presStyleLbl="revTx" presStyleIdx="1" presStyleCnt="5"/>
      <dgm:spPr/>
      <dgm:t>
        <a:bodyPr/>
        <a:lstStyle/>
        <a:p>
          <a:endParaRPr lang="en-US"/>
        </a:p>
      </dgm:t>
    </dgm:pt>
    <dgm:pt modelId="{F5741ECF-850E-7B46-BB1E-1C2ACF468AA4}" type="pres">
      <dgm:prSet presAssocID="{B56A037F-0657-4A42-A624-376276810594}" presName="vert1" presStyleCnt="0"/>
      <dgm:spPr/>
    </dgm:pt>
    <dgm:pt modelId="{0D6EAC4E-C4F2-3B46-8817-13B11D36C4E2}" type="pres">
      <dgm:prSet presAssocID="{C921A288-0DD2-49E9-843D-D9AA99F17993}" presName="thickLine" presStyleLbl="alignNode1" presStyleIdx="2" presStyleCnt="5"/>
      <dgm:spPr/>
    </dgm:pt>
    <dgm:pt modelId="{B4ABB98D-7835-1649-B91B-BC5AF00C069E}" type="pres">
      <dgm:prSet presAssocID="{C921A288-0DD2-49E9-843D-D9AA99F17993}" presName="horz1" presStyleCnt="0"/>
      <dgm:spPr/>
    </dgm:pt>
    <dgm:pt modelId="{E3705FC1-63A4-D741-8E7E-43F9EB565A7A}" type="pres">
      <dgm:prSet presAssocID="{C921A288-0DD2-49E9-843D-D9AA99F17993}" presName="tx1" presStyleLbl="revTx" presStyleIdx="2" presStyleCnt="5"/>
      <dgm:spPr/>
      <dgm:t>
        <a:bodyPr/>
        <a:lstStyle/>
        <a:p>
          <a:endParaRPr lang="en-US"/>
        </a:p>
      </dgm:t>
    </dgm:pt>
    <dgm:pt modelId="{3483278D-2551-0D43-A680-64B962863E94}" type="pres">
      <dgm:prSet presAssocID="{C921A288-0DD2-49E9-843D-D9AA99F17993}" presName="vert1" presStyleCnt="0"/>
      <dgm:spPr/>
    </dgm:pt>
    <dgm:pt modelId="{1BB149F9-D70C-224E-898C-AB14E999484E}" type="pres">
      <dgm:prSet presAssocID="{0F932043-E8C5-485A-A482-504E7FE5101D}" presName="thickLine" presStyleLbl="alignNode1" presStyleIdx="3" presStyleCnt="5"/>
      <dgm:spPr/>
    </dgm:pt>
    <dgm:pt modelId="{C38364B3-1869-DC45-8C2B-CC718177B145}" type="pres">
      <dgm:prSet presAssocID="{0F932043-E8C5-485A-A482-504E7FE5101D}" presName="horz1" presStyleCnt="0"/>
      <dgm:spPr/>
    </dgm:pt>
    <dgm:pt modelId="{266BE0C4-8DCA-0A4F-A45E-863AE15BE9A9}" type="pres">
      <dgm:prSet presAssocID="{0F932043-E8C5-485A-A482-504E7FE5101D}" presName="tx1" presStyleLbl="revTx" presStyleIdx="3" presStyleCnt="5"/>
      <dgm:spPr/>
      <dgm:t>
        <a:bodyPr/>
        <a:lstStyle/>
        <a:p>
          <a:endParaRPr lang="en-US"/>
        </a:p>
      </dgm:t>
    </dgm:pt>
    <dgm:pt modelId="{9A5AE82D-C6A0-2B4E-A269-88CB81AA9041}" type="pres">
      <dgm:prSet presAssocID="{0F932043-E8C5-485A-A482-504E7FE5101D}" presName="vert1" presStyleCnt="0"/>
      <dgm:spPr/>
    </dgm:pt>
    <dgm:pt modelId="{B712BB72-95FC-B743-8E04-30DC30AA5365}" type="pres">
      <dgm:prSet presAssocID="{BB63AB04-579C-43CF-882D-F85B3E9EFD8D}" presName="thickLine" presStyleLbl="alignNode1" presStyleIdx="4" presStyleCnt="5"/>
      <dgm:spPr/>
    </dgm:pt>
    <dgm:pt modelId="{CB40005B-865B-BE46-87BF-2848F7BFE04A}" type="pres">
      <dgm:prSet presAssocID="{BB63AB04-579C-43CF-882D-F85B3E9EFD8D}" presName="horz1" presStyleCnt="0"/>
      <dgm:spPr/>
    </dgm:pt>
    <dgm:pt modelId="{FFF0F67E-E9A0-F541-AC44-ECB45721FD5A}" type="pres">
      <dgm:prSet presAssocID="{BB63AB04-579C-43CF-882D-F85B3E9EFD8D}" presName="tx1" presStyleLbl="revTx" presStyleIdx="4" presStyleCnt="5"/>
      <dgm:spPr/>
      <dgm:t>
        <a:bodyPr/>
        <a:lstStyle/>
        <a:p>
          <a:endParaRPr lang="en-US"/>
        </a:p>
      </dgm:t>
    </dgm:pt>
    <dgm:pt modelId="{388BF03E-AAD2-D844-9924-5A6DD398B2F6}" type="pres">
      <dgm:prSet presAssocID="{BB63AB04-579C-43CF-882D-F85B3E9EFD8D}" presName="vert1" presStyleCnt="0"/>
      <dgm:spPr/>
    </dgm:pt>
  </dgm:ptLst>
  <dgm:cxnLst>
    <dgm:cxn modelId="{7AE030DE-948A-4964-8463-CC7E6C7778E6}" srcId="{4DEDEFD1-4D75-4BDB-A443-B83070CDDB67}" destId="{0F932043-E8C5-485A-A482-504E7FE5101D}" srcOrd="3" destOrd="0" parTransId="{5A24A81B-78D6-400F-9FFC-C98F436CBB1A}" sibTransId="{AAD1E6FF-5E64-4616-8123-4F9C3AA24D0F}"/>
    <dgm:cxn modelId="{9A52CC1C-0C9A-4D01-9BE5-215B57DD9C30}" srcId="{4DEDEFD1-4D75-4BDB-A443-B83070CDDB67}" destId="{B56A037F-0657-4A42-A624-376276810594}" srcOrd="1" destOrd="0" parTransId="{2EDBAD76-71FB-428B-92BC-AFD5E80D10E9}" sibTransId="{E1844A8C-DECE-4D51-BBAC-A9D937B2174D}"/>
    <dgm:cxn modelId="{E1F46960-1221-FB4B-B231-51B565B8A1C8}" type="presOf" srcId="{0F932043-E8C5-485A-A482-504E7FE5101D}" destId="{266BE0C4-8DCA-0A4F-A45E-863AE15BE9A9}" srcOrd="0" destOrd="0" presId="urn:microsoft.com/office/officeart/2008/layout/LinedList"/>
    <dgm:cxn modelId="{A6F06E52-4B0E-D14B-A656-53E5AFB7EA15}" type="presOf" srcId="{BB63AB04-579C-43CF-882D-F85B3E9EFD8D}" destId="{FFF0F67E-E9A0-F541-AC44-ECB45721FD5A}" srcOrd="0" destOrd="0" presId="urn:microsoft.com/office/officeart/2008/layout/LinedList"/>
    <dgm:cxn modelId="{E6BC2B9A-3484-4AA5-A501-11ADEF9674E2}" srcId="{4DEDEFD1-4D75-4BDB-A443-B83070CDDB67}" destId="{BB63AB04-579C-43CF-882D-F85B3E9EFD8D}" srcOrd="4" destOrd="0" parTransId="{B7A78255-F3EC-4E45-B9E2-AD799D3253CE}" sibTransId="{1CA7EEE5-2A6E-4493-AEAD-C70B71312CBA}"/>
    <dgm:cxn modelId="{459F2D3E-14FF-9B41-B0C1-C821D6E23A84}" type="presOf" srcId="{C3253600-BA1C-4456-A1B9-C8AAF66532AD}" destId="{A81AE4D3-8F43-8642-A942-34DDC4D0B342}" srcOrd="0" destOrd="0" presId="urn:microsoft.com/office/officeart/2008/layout/LinedList"/>
    <dgm:cxn modelId="{C7C59B60-D440-4BD5-8FF4-5EFCDD9850A4}" srcId="{4DEDEFD1-4D75-4BDB-A443-B83070CDDB67}" destId="{C3253600-BA1C-4456-A1B9-C8AAF66532AD}" srcOrd="0" destOrd="0" parTransId="{4EFC97F3-3D49-49F5-8AE9-C912A1AB00F6}" sibTransId="{E1188ADB-B6E7-471F-A5D9-D2034AE4ECA1}"/>
    <dgm:cxn modelId="{8610FDA2-C479-754E-A489-D22F69589CAB}" type="presOf" srcId="{C921A288-0DD2-49E9-843D-D9AA99F17993}" destId="{E3705FC1-63A4-D741-8E7E-43F9EB565A7A}" srcOrd="0" destOrd="0" presId="urn:microsoft.com/office/officeart/2008/layout/LinedList"/>
    <dgm:cxn modelId="{AFE5D6CF-65C9-40BB-A152-B4BC26463576}" srcId="{4DEDEFD1-4D75-4BDB-A443-B83070CDDB67}" destId="{C921A288-0DD2-49E9-843D-D9AA99F17993}" srcOrd="2" destOrd="0" parTransId="{D2491C97-96C1-4BF7-9F5B-BDF104D70CC2}" sibTransId="{679D3557-21D3-4243-AD35-2852F7FF7283}"/>
    <dgm:cxn modelId="{386F8A05-4D6D-5C4F-9DD1-63BCECEFB7E2}" type="presOf" srcId="{B56A037F-0657-4A42-A624-376276810594}" destId="{5E556E9A-9581-4C41-B152-A4F8387B32ED}" srcOrd="0" destOrd="0" presId="urn:microsoft.com/office/officeart/2008/layout/LinedList"/>
    <dgm:cxn modelId="{DC7821AA-0649-4F47-9E89-7E64CF281FC4}" type="presOf" srcId="{4DEDEFD1-4D75-4BDB-A443-B83070CDDB67}" destId="{EA571FB8-8194-994B-8F84-62C669AA7C61}" srcOrd="0" destOrd="0" presId="urn:microsoft.com/office/officeart/2008/layout/LinedList"/>
    <dgm:cxn modelId="{CDCC14E6-C788-934F-948B-7FADCA7D6168}" type="presParOf" srcId="{EA571FB8-8194-994B-8F84-62C669AA7C61}" destId="{DC29319C-E6F2-5846-9ABF-F7B83B22DAC9}" srcOrd="0" destOrd="0" presId="urn:microsoft.com/office/officeart/2008/layout/LinedList"/>
    <dgm:cxn modelId="{206CBBE6-5B84-8542-BD9F-BDC7788C9F3E}" type="presParOf" srcId="{EA571FB8-8194-994B-8F84-62C669AA7C61}" destId="{DDE21FB4-CF27-9343-814E-A9582785D436}" srcOrd="1" destOrd="0" presId="urn:microsoft.com/office/officeart/2008/layout/LinedList"/>
    <dgm:cxn modelId="{9523616A-6197-E445-A69B-B115AC501379}" type="presParOf" srcId="{DDE21FB4-CF27-9343-814E-A9582785D436}" destId="{A81AE4D3-8F43-8642-A942-34DDC4D0B342}" srcOrd="0" destOrd="0" presId="urn:microsoft.com/office/officeart/2008/layout/LinedList"/>
    <dgm:cxn modelId="{88B673AE-98FE-9F44-93DB-60BD29F94EEC}" type="presParOf" srcId="{DDE21FB4-CF27-9343-814E-A9582785D436}" destId="{164E7DE7-F5D6-B74E-B54D-A8C3CF36378A}" srcOrd="1" destOrd="0" presId="urn:microsoft.com/office/officeart/2008/layout/LinedList"/>
    <dgm:cxn modelId="{368A2A96-391D-1844-8D6E-EA4DB25A6A8B}" type="presParOf" srcId="{EA571FB8-8194-994B-8F84-62C669AA7C61}" destId="{81C40340-DCAE-E847-B3A5-4A00FBD20284}" srcOrd="2" destOrd="0" presId="urn:microsoft.com/office/officeart/2008/layout/LinedList"/>
    <dgm:cxn modelId="{946D3357-B86A-8B48-AD9A-1D39B4CFE73A}" type="presParOf" srcId="{EA571FB8-8194-994B-8F84-62C669AA7C61}" destId="{B6D91638-3F72-E54D-A1C9-C6E312CD533C}" srcOrd="3" destOrd="0" presId="urn:microsoft.com/office/officeart/2008/layout/LinedList"/>
    <dgm:cxn modelId="{99DF9918-0CD6-6A42-B767-9F6CA9A1F6AF}" type="presParOf" srcId="{B6D91638-3F72-E54D-A1C9-C6E312CD533C}" destId="{5E556E9A-9581-4C41-B152-A4F8387B32ED}" srcOrd="0" destOrd="0" presId="urn:microsoft.com/office/officeart/2008/layout/LinedList"/>
    <dgm:cxn modelId="{8B65838F-5904-BE4D-9F13-E1F205F35809}" type="presParOf" srcId="{B6D91638-3F72-E54D-A1C9-C6E312CD533C}" destId="{F5741ECF-850E-7B46-BB1E-1C2ACF468AA4}" srcOrd="1" destOrd="0" presId="urn:microsoft.com/office/officeart/2008/layout/LinedList"/>
    <dgm:cxn modelId="{816F2103-0435-2543-97CA-88C6E460F01C}" type="presParOf" srcId="{EA571FB8-8194-994B-8F84-62C669AA7C61}" destId="{0D6EAC4E-C4F2-3B46-8817-13B11D36C4E2}" srcOrd="4" destOrd="0" presId="urn:microsoft.com/office/officeart/2008/layout/LinedList"/>
    <dgm:cxn modelId="{54A78D24-62EA-F143-B318-17BBFB576D18}" type="presParOf" srcId="{EA571FB8-8194-994B-8F84-62C669AA7C61}" destId="{B4ABB98D-7835-1649-B91B-BC5AF00C069E}" srcOrd="5" destOrd="0" presId="urn:microsoft.com/office/officeart/2008/layout/LinedList"/>
    <dgm:cxn modelId="{61B65A9B-F746-5A4D-9D2D-53F8A09C7DE8}" type="presParOf" srcId="{B4ABB98D-7835-1649-B91B-BC5AF00C069E}" destId="{E3705FC1-63A4-D741-8E7E-43F9EB565A7A}" srcOrd="0" destOrd="0" presId="urn:microsoft.com/office/officeart/2008/layout/LinedList"/>
    <dgm:cxn modelId="{2030739A-D5D4-EE4A-B226-894B7681A458}" type="presParOf" srcId="{B4ABB98D-7835-1649-B91B-BC5AF00C069E}" destId="{3483278D-2551-0D43-A680-64B962863E94}" srcOrd="1" destOrd="0" presId="urn:microsoft.com/office/officeart/2008/layout/LinedList"/>
    <dgm:cxn modelId="{52B51BB1-6454-CC46-AEEB-D7E578C5423F}" type="presParOf" srcId="{EA571FB8-8194-994B-8F84-62C669AA7C61}" destId="{1BB149F9-D70C-224E-898C-AB14E999484E}" srcOrd="6" destOrd="0" presId="urn:microsoft.com/office/officeart/2008/layout/LinedList"/>
    <dgm:cxn modelId="{7470C5D8-63F9-0F4B-9BAE-EAE84904684B}" type="presParOf" srcId="{EA571FB8-8194-994B-8F84-62C669AA7C61}" destId="{C38364B3-1869-DC45-8C2B-CC718177B145}" srcOrd="7" destOrd="0" presId="urn:microsoft.com/office/officeart/2008/layout/LinedList"/>
    <dgm:cxn modelId="{DFAA0707-AFC1-124E-AA55-9DF8D28A617D}" type="presParOf" srcId="{C38364B3-1869-DC45-8C2B-CC718177B145}" destId="{266BE0C4-8DCA-0A4F-A45E-863AE15BE9A9}" srcOrd="0" destOrd="0" presId="urn:microsoft.com/office/officeart/2008/layout/LinedList"/>
    <dgm:cxn modelId="{FFD2DE19-7903-7947-B2CD-BC82101FC5C8}" type="presParOf" srcId="{C38364B3-1869-DC45-8C2B-CC718177B145}" destId="{9A5AE82D-C6A0-2B4E-A269-88CB81AA9041}" srcOrd="1" destOrd="0" presId="urn:microsoft.com/office/officeart/2008/layout/LinedList"/>
    <dgm:cxn modelId="{584B0DA2-8724-FB42-ADE3-391EE08AAEF1}" type="presParOf" srcId="{EA571FB8-8194-994B-8F84-62C669AA7C61}" destId="{B712BB72-95FC-B743-8E04-30DC30AA5365}" srcOrd="8" destOrd="0" presId="urn:microsoft.com/office/officeart/2008/layout/LinedList"/>
    <dgm:cxn modelId="{379A5AA2-E8B0-BB49-AB35-FC84BB7A58D7}" type="presParOf" srcId="{EA571FB8-8194-994B-8F84-62C669AA7C61}" destId="{CB40005B-865B-BE46-87BF-2848F7BFE04A}" srcOrd="9" destOrd="0" presId="urn:microsoft.com/office/officeart/2008/layout/LinedList"/>
    <dgm:cxn modelId="{F101BCCA-8C39-464B-818C-770F9D342E94}" type="presParOf" srcId="{CB40005B-865B-BE46-87BF-2848F7BFE04A}" destId="{FFF0F67E-E9A0-F541-AC44-ECB45721FD5A}" srcOrd="0" destOrd="0" presId="urn:microsoft.com/office/officeart/2008/layout/LinedList"/>
    <dgm:cxn modelId="{271ECA70-E3EA-5140-B51E-EF18ECE6751A}" type="presParOf" srcId="{CB40005B-865B-BE46-87BF-2848F7BFE04A}" destId="{388BF03E-AAD2-D844-9924-5A6DD398B2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3C9AAE-303F-4A07-B499-4EC1C52F3E5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275BB2-62E0-4ECF-BFD6-68E8FE8E78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aseline="0" dirty="0"/>
            <a:t>Education </a:t>
          </a:r>
          <a:endParaRPr lang="en-US" sz="2400" dirty="0"/>
        </a:p>
      </dgm:t>
    </dgm:pt>
    <dgm:pt modelId="{9F1F1D58-70AA-4140-9A58-6611CCBABB64}" type="parTrans" cxnId="{9D1D2557-538F-4C6F-B1B0-5D5B5DDBB61E}">
      <dgm:prSet/>
      <dgm:spPr/>
      <dgm:t>
        <a:bodyPr/>
        <a:lstStyle/>
        <a:p>
          <a:endParaRPr lang="en-US"/>
        </a:p>
      </dgm:t>
    </dgm:pt>
    <dgm:pt modelId="{14E9058A-7198-450C-A302-61CEB07A9A99}" type="sibTrans" cxnId="{9D1D2557-538F-4C6F-B1B0-5D5B5DDBB61E}">
      <dgm:prSet/>
      <dgm:spPr/>
      <dgm:t>
        <a:bodyPr/>
        <a:lstStyle/>
        <a:p>
          <a:endParaRPr lang="en-US"/>
        </a:p>
      </dgm:t>
    </dgm:pt>
    <dgm:pt modelId="{9E082907-E60B-44AC-B8A8-54B050A66F41}">
      <dgm:prSet custT="1"/>
      <dgm:spPr/>
      <dgm:t>
        <a:bodyPr/>
        <a:lstStyle/>
        <a:p>
          <a:r>
            <a:rPr lang="en-US" sz="2400" baseline="0" dirty="0"/>
            <a:t>Employment and Economic Empowerment</a:t>
          </a:r>
          <a:endParaRPr lang="en-US" sz="2400" dirty="0"/>
        </a:p>
      </dgm:t>
    </dgm:pt>
    <dgm:pt modelId="{480CC395-DC11-4F9C-ADBC-8700D6417580}" type="parTrans" cxnId="{8FE290F6-7D89-4473-9352-6C8FC8BDFE48}">
      <dgm:prSet/>
      <dgm:spPr/>
      <dgm:t>
        <a:bodyPr/>
        <a:lstStyle/>
        <a:p>
          <a:endParaRPr lang="en-US"/>
        </a:p>
      </dgm:t>
    </dgm:pt>
    <dgm:pt modelId="{D5076E72-39B2-4BAB-A9C3-C87C3142CB03}" type="sibTrans" cxnId="{8FE290F6-7D89-4473-9352-6C8FC8BDFE48}">
      <dgm:prSet/>
      <dgm:spPr/>
      <dgm:t>
        <a:bodyPr/>
        <a:lstStyle/>
        <a:p>
          <a:endParaRPr lang="en-US"/>
        </a:p>
      </dgm:t>
    </dgm:pt>
    <dgm:pt modelId="{19A019B9-F7C4-45F2-9F23-9EAEEA57B2AC}">
      <dgm:prSet custT="1"/>
      <dgm:spPr/>
      <dgm:t>
        <a:bodyPr/>
        <a:lstStyle/>
        <a:p>
          <a:r>
            <a:rPr lang="en-US" sz="2400" baseline="0" dirty="0"/>
            <a:t>Move beyond Gender Equality to promote Gender </a:t>
          </a:r>
          <a:r>
            <a:rPr lang="en-US" sz="2400" baseline="0" dirty="0" smtClean="0"/>
            <a:t>Equity,   - CDPF Disability Inclusion Strategy and Action Plan and call for its adoption during CHOGM 2024 </a:t>
          </a:r>
          <a:endParaRPr lang="en-US" sz="2400" dirty="0"/>
        </a:p>
      </dgm:t>
    </dgm:pt>
    <dgm:pt modelId="{8F82180F-5F2E-4AA0-ACFA-A1A31C4C77A7}" type="parTrans" cxnId="{E97711B1-B226-464B-9D4F-19DE8CEB2103}">
      <dgm:prSet/>
      <dgm:spPr/>
      <dgm:t>
        <a:bodyPr/>
        <a:lstStyle/>
        <a:p>
          <a:endParaRPr lang="en-US"/>
        </a:p>
      </dgm:t>
    </dgm:pt>
    <dgm:pt modelId="{B825D164-BEA4-42A4-AC2A-AD42BA8950E0}" type="sibTrans" cxnId="{E97711B1-B226-464B-9D4F-19DE8CEB2103}">
      <dgm:prSet/>
      <dgm:spPr/>
      <dgm:t>
        <a:bodyPr/>
        <a:lstStyle/>
        <a:p>
          <a:endParaRPr lang="en-US"/>
        </a:p>
      </dgm:t>
    </dgm:pt>
    <dgm:pt modelId="{9654C94B-97C1-4E64-987A-D4E16EB2030E}">
      <dgm:prSet custT="1"/>
      <dgm:spPr/>
      <dgm:t>
        <a:bodyPr/>
        <a:lstStyle/>
        <a:p>
          <a:r>
            <a:rPr lang="en-US" sz="2400" baseline="0" dirty="0"/>
            <a:t>Health Care Services</a:t>
          </a:r>
          <a:endParaRPr lang="en-US" sz="2400" dirty="0"/>
        </a:p>
      </dgm:t>
    </dgm:pt>
    <dgm:pt modelId="{5F52C153-990E-4CC3-8435-C5E9DD712014}" type="parTrans" cxnId="{387A1D94-CA45-4A1A-AE5E-6F6E6B47983A}">
      <dgm:prSet/>
      <dgm:spPr/>
      <dgm:t>
        <a:bodyPr/>
        <a:lstStyle/>
        <a:p>
          <a:endParaRPr lang="en-US"/>
        </a:p>
      </dgm:t>
    </dgm:pt>
    <dgm:pt modelId="{CF31B6A5-808E-4616-926B-377130630988}" type="sibTrans" cxnId="{387A1D94-CA45-4A1A-AE5E-6F6E6B47983A}">
      <dgm:prSet/>
      <dgm:spPr/>
      <dgm:t>
        <a:bodyPr/>
        <a:lstStyle/>
        <a:p>
          <a:endParaRPr lang="en-US"/>
        </a:p>
      </dgm:t>
    </dgm:pt>
    <dgm:pt modelId="{323A4DD7-F9D6-49D2-98B7-3690A4706B22}">
      <dgm:prSet custT="1"/>
      <dgm:spPr/>
      <dgm:t>
        <a:bodyPr/>
        <a:lstStyle/>
        <a:p>
          <a:r>
            <a:rPr lang="en-US" sz="2400" baseline="0" dirty="0"/>
            <a:t>Political Participation</a:t>
          </a:r>
          <a:endParaRPr lang="en-US" sz="2400" dirty="0"/>
        </a:p>
      </dgm:t>
    </dgm:pt>
    <dgm:pt modelId="{9EF201F4-CB29-43B4-A5DD-A36928FF1A10}" type="parTrans" cxnId="{36EE3C7B-0957-46CF-9136-3D43091B53CA}">
      <dgm:prSet/>
      <dgm:spPr/>
      <dgm:t>
        <a:bodyPr/>
        <a:lstStyle/>
        <a:p>
          <a:endParaRPr lang="en-US"/>
        </a:p>
      </dgm:t>
    </dgm:pt>
    <dgm:pt modelId="{937BD628-821B-43E7-9FAB-69D3BB87E1C2}" type="sibTrans" cxnId="{36EE3C7B-0957-46CF-9136-3D43091B53CA}">
      <dgm:prSet/>
      <dgm:spPr/>
      <dgm:t>
        <a:bodyPr/>
        <a:lstStyle/>
        <a:p>
          <a:endParaRPr lang="en-US"/>
        </a:p>
      </dgm:t>
    </dgm:pt>
    <dgm:pt modelId="{DA7E8454-CD23-4541-A6B8-B3DFBEE3B2C3}">
      <dgm:prSet custT="1"/>
      <dgm:spPr/>
      <dgm:t>
        <a:bodyPr/>
        <a:lstStyle/>
        <a:p>
          <a:r>
            <a:rPr lang="en-US" sz="2400" baseline="0" dirty="0"/>
            <a:t>Cross cutting issues of Gender and Age</a:t>
          </a:r>
          <a:endParaRPr lang="en-US" sz="2400" dirty="0"/>
        </a:p>
      </dgm:t>
    </dgm:pt>
    <dgm:pt modelId="{3CD48760-DD9A-49D8-8C96-F3026FA24AC2}" type="parTrans" cxnId="{04AB6460-05C1-4B01-9489-3841FF55B4FB}">
      <dgm:prSet/>
      <dgm:spPr/>
      <dgm:t>
        <a:bodyPr/>
        <a:lstStyle/>
        <a:p>
          <a:endParaRPr lang="en-US"/>
        </a:p>
      </dgm:t>
    </dgm:pt>
    <dgm:pt modelId="{38B3195E-2F8B-453E-A69F-3C638EBA13E0}" type="sibTrans" cxnId="{04AB6460-05C1-4B01-9489-3841FF55B4FB}">
      <dgm:prSet/>
      <dgm:spPr/>
      <dgm:t>
        <a:bodyPr/>
        <a:lstStyle/>
        <a:p>
          <a:endParaRPr lang="en-US"/>
        </a:p>
      </dgm:t>
    </dgm:pt>
    <dgm:pt modelId="{37140333-65E3-47AF-878F-F5A0BC75E4B4}">
      <dgm:prSet custT="1"/>
      <dgm:spPr/>
      <dgm:t>
        <a:bodyPr/>
        <a:lstStyle/>
        <a:p>
          <a:r>
            <a:rPr lang="en-US" sz="2400" baseline="0" dirty="0"/>
            <a:t>Disaggregated data by Gender and </a:t>
          </a:r>
          <a:r>
            <a:rPr lang="en-US" sz="2400" baseline="0" dirty="0" smtClean="0"/>
            <a:t>Disability          - Climate Change Actions </a:t>
          </a:r>
          <a:endParaRPr lang="en-US" sz="2400" dirty="0"/>
        </a:p>
      </dgm:t>
    </dgm:pt>
    <dgm:pt modelId="{EA382FCB-DCA6-4039-A47D-C74F1ECFF2EA}" type="parTrans" cxnId="{F59E218E-56BB-438C-934B-27E53463B9C3}">
      <dgm:prSet/>
      <dgm:spPr/>
      <dgm:t>
        <a:bodyPr/>
        <a:lstStyle/>
        <a:p>
          <a:endParaRPr lang="en-US"/>
        </a:p>
      </dgm:t>
    </dgm:pt>
    <dgm:pt modelId="{B593C523-F612-4C10-8F23-384207487AD4}" type="sibTrans" cxnId="{F59E218E-56BB-438C-934B-27E53463B9C3}">
      <dgm:prSet/>
      <dgm:spPr/>
      <dgm:t>
        <a:bodyPr/>
        <a:lstStyle/>
        <a:p>
          <a:endParaRPr lang="en-US"/>
        </a:p>
      </dgm:t>
    </dgm:pt>
    <dgm:pt modelId="{D3E562C0-E3C0-42D7-BBD3-F7E7BF8247A5}">
      <dgm:prSet custT="1"/>
      <dgm:spPr/>
      <dgm:t>
        <a:bodyPr/>
        <a:lstStyle/>
        <a:p>
          <a:r>
            <a:rPr lang="en-US" sz="2400" baseline="0" dirty="0"/>
            <a:t>Stigma and Discrimination </a:t>
          </a:r>
          <a:endParaRPr lang="en-US" sz="2400" dirty="0"/>
        </a:p>
      </dgm:t>
    </dgm:pt>
    <dgm:pt modelId="{357913BB-1BB6-4AF6-88E1-228E7DBB5728}" type="parTrans" cxnId="{D0AA504B-7FB2-428C-B465-55D86116234A}">
      <dgm:prSet/>
      <dgm:spPr/>
      <dgm:t>
        <a:bodyPr/>
        <a:lstStyle/>
        <a:p>
          <a:endParaRPr lang="en-US"/>
        </a:p>
      </dgm:t>
    </dgm:pt>
    <dgm:pt modelId="{20227AAD-CE5B-4997-8910-BBC8D3DD56E7}" type="sibTrans" cxnId="{D0AA504B-7FB2-428C-B465-55D86116234A}">
      <dgm:prSet/>
      <dgm:spPr/>
      <dgm:t>
        <a:bodyPr/>
        <a:lstStyle/>
        <a:p>
          <a:endParaRPr lang="en-US"/>
        </a:p>
      </dgm:t>
    </dgm:pt>
    <dgm:pt modelId="{A69F6E9D-4CEF-472F-A276-CC3C2C6160ED}">
      <dgm:prSet custT="1"/>
      <dgm:spPr/>
      <dgm:t>
        <a:bodyPr/>
        <a:lstStyle/>
        <a:p>
          <a:r>
            <a:rPr lang="en-US" sz="2400" baseline="0" dirty="0"/>
            <a:t>Accessibility </a:t>
          </a:r>
          <a:endParaRPr lang="en-US" sz="2400" dirty="0"/>
        </a:p>
      </dgm:t>
    </dgm:pt>
    <dgm:pt modelId="{92557260-9508-4FF3-B692-4497F35085E4}" type="parTrans" cxnId="{B5B85418-E5F8-473B-AE38-2ED77E6269FD}">
      <dgm:prSet/>
      <dgm:spPr/>
      <dgm:t>
        <a:bodyPr/>
        <a:lstStyle/>
        <a:p>
          <a:endParaRPr lang="en-US"/>
        </a:p>
      </dgm:t>
    </dgm:pt>
    <dgm:pt modelId="{F55DBC1D-D91D-4F3E-BC8E-98C27E6A1040}" type="sibTrans" cxnId="{B5B85418-E5F8-473B-AE38-2ED77E6269FD}">
      <dgm:prSet/>
      <dgm:spPr/>
      <dgm:t>
        <a:bodyPr/>
        <a:lstStyle/>
        <a:p>
          <a:endParaRPr lang="en-US"/>
        </a:p>
      </dgm:t>
    </dgm:pt>
    <dgm:pt modelId="{DC364416-077C-D044-B00E-063E60632FD0}" type="pres">
      <dgm:prSet presAssocID="{143C9AAE-303F-4A07-B499-4EC1C52F3E5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6FBF27-D7A3-474D-8205-71994C3093D2}" type="pres">
      <dgm:prSet presAssocID="{48275BB2-62E0-4ECF-BFD6-68E8FE8E7850}" presName="thickLine" presStyleLbl="alignNode1" presStyleIdx="0" presStyleCnt="9" custLinFactNeighborX="-664" custLinFactNeighborY="-1618"/>
      <dgm:spPr/>
    </dgm:pt>
    <dgm:pt modelId="{C5E7E62E-EEB5-C54D-BA75-08D779DBCEDF}" type="pres">
      <dgm:prSet presAssocID="{48275BB2-62E0-4ECF-BFD6-68E8FE8E7850}" presName="horz1" presStyleCnt="0"/>
      <dgm:spPr/>
    </dgm:pt>
    <dgm:pt modelId="{EB92AD11-86D3-3A4A-9A6C-180F4830D556}" type="pres">
      <dgm:prSet presAssocID="{48275BB2-62E0-4ECF-BFD6-68E8FE8E7850}" presName="tx1" presStyleLbl="revTx" presStyleIdx="0" presStyleCnt="9"/>
      <dgm:spPr/>
      <dgm:t>
        <a:bodyPr/>
        <a:lstStyle/>
        <a:p>
          <a:endParaRPr lang="en-US"/>
        </a:p>
      </dgm:t>
    </dgm:pt>
    <dgm:pt modelId="{0F23622C-ACCF-D743-B082-B73EB08B29A9}" type="pres">
      <dgm:prSet presAssocID="{48275BB2-62E0-4ECF-BFD6-68E8FE8E7850}" presName="vert1" presStyleCnt="0"/>
      <dgm:spPr/>
    </dgm:pt>
    <dgm:pt modelId="{B3EB8657-E8B8-9E4F-A728-A2F57E72D679}" type="pres">
      <dgm:prSet presAssocID="{9E082907-E60B-44AC-B8A8-54B050A66F41}" presName="thickLine" presStyleLbl="alignNode1" presStyleIdx="1" presStyleCnt="9"/>
      <dgm:spPr/>
    </dgm:pt>
    <dgm:pt modelId="{1D660CF5-B91B-F848-AC4F-06CB51A31BC3}" type="pres">
      <dgm:prSet presAssocID="{9E082907-E60B-44AC-B8A8-54B050A66F41}" presName="horz1" presStyleCnt="0"/>
      <dgm:spPr/>
    </dgm:pt>
    <dgm:pt modelId="{9A425CB3-60E3-5043-946A-FA4D7093B141}" type="pres">
      <dgm:prSet presAssocID="{9E082907-E60B-44AC-B8A8-54B050A66F41}" presName="tx1" presStyleLbl="revTx" presStyleIdx="1" presStyleCnt="9"/>
      <dgm:spPr/>
      <dgm:t>
        <a:bodyPr/>
        <a:lstStyle/>
        <a:p>
          <a:endParaRPr lang="en-US"/>
        </a:p>
      </dgm:t>
    </dgm:pt>
    <dgm:pt modelId="{1366786E-0BB0-A747-B26D-BD5A5B23EAE4}" type="pres">
      <dgm:prSet presAssocID="{9E082907-E60B-44AC-B8A8-54B050A66F41}" presName="vert1" presStyleCnt="0"/>
      <dgm:spPr/>
    </dgm:pt>
    <dgm:pt modelId="{BC9992C7-987B-1248-9015-022D1EED7707}" type="pres">
      <dgm:prSet presAssocID="{9654C94B-97C1-4E64-987A-D4E16EB2030E}" presName="thickLine" presStyleLbl="alignNode1" presStyleIdx="2" presStyleCnt="9"/>
      <dgm:spPr/>
    </dgm:pt>
    <dgm:pt modelId="{DA0E7F63-ECFA-D84B-BFCF-65DC5EB8A2ED}" type="pres">
      <dgm:prSet presAssocID="{9654C94B-97C1-4E64-987A-D4E16EB2030E}" presName="horz1" presStyleCnt="0"/>
      <dgm:spPr/>
    </dgm:pt>
    <dgm:pt modelId="{81A1BD6D-C61E-DF49-B764-05B5D7D6F100}" type="pres">
      <dgm:prSet presAssocID="{9654C94B-97C1-4E64-987A-D4E16EB2030E}" presName="tx1" presStyleLbl="revTx" presStyleIdx="2" presStyleCnt="9"/>
      <dgm:spPr/>
      <dgm:t>
        <a:bodyPr/>
        <a:lstStyle/>
        <a:p>
          <a:endParaRPr lang="en-US"/>
        </a:p>
      </dgm:t>
    </dgm:pt>
    <dgm:pt modelId="{82C9431A-68DC-E346-A3E8-1ABC47DC4647}" type="pres">
      <dgm:prSet presAssocID="{9654C94B-97C1-4E64-987A-D4E16EB2030E}" presName="vert1" presStyleCnt="0"/>
      <dgm:spPr/>
    </dgm:pt>
    <dgm:pt modelId="{AE928A48-037A-5942-834F-43278A3E342F}" type="pres">
      <dgm:prSet presAssocID="{A69F6E9D-4CEF-472F-A276-CC3C2C6160ED}" presName="thickLine" presStyleLbl="alignNode1" presStyleIdx="3" presStyleCnt="9"/>
      <dgm:spPr/>
    </dgm:pt>
    <dgm:pt modelId="{4B526CAA-F3FC-FD44-8CF7-11C4C2050EB2}" type="pres">
      <dgm:prSet presAssocID="{A69F6E9D-4CEF-472F-A276-CC3C2C6160ED}" presName="horz1" presStyleCnt="0"/>
      <dgm:spPr/>
    </dgm:pt>
    <dgm:pt modelId="{ADEFDBC8-DC3F-AB45-9915-4D8317C78659}" type="pres">
      <dgm:prSet presAssocID="{A69F6E9D-4CEF-472F-A276-CC3C2C6160ED}" presName="tx1" presStyleLbl="revTx" presStyleIdx="3" presStyleCnt="9"/>
      <dgm:spPr/>
      <dgm:t>
        <a:bodyPr/>
        <a:lstStyle/>
        <a:p>
          <a:endParaRPr lang="en-US"/>
        </a:p>
      </dgm:t>
    </dgm:pt>
    <dgm:pt modelId="{F16DDF50-FD50-3244-9B00-864A5E3DF369}" type="pres">
      <dgm:prSet presAssocID="{A69F6E9D-4CEF-472F-A276-CC3C2C6160ED}" presName="vert1" presStyleCnt="0"/>
      <dgm:spPr/>
    </dgm:pt>
    <dgm:pt modelId="{E5BAF822-2AA0-E748-84E1-258F1BBF7541}" type="pres">
      <dgm:prSet presAssocID="{D3E562C0-E3C0-42D7-BBD3-F7E7BF8247A5}" presName="thickLine" presStyleLbl="alignNode1" presStyleIdx="4" presStyleCnt="9"/>
      <dgm:spPr/>
    </dgm:pt>
    <dgm:pt modelId="{E1B44CF3-80DD-A146-A99F-81AA0073475E}" type="pres">
      <dgm:prSet presAssocID="{D3E562C0-E3C0-42D7-BBD3-F7E7BF8247A5}" presName="horz1" presStyleCnt="0"/>
      <dgm:spPr/>
    </dgm:pt>
    <dgm:pt modelId="{8B24D611-1F08-6448-9773-535C2932DEBE}" type="pres">
      <dgm:prSet presAssocID="{D3E562C0-E3C0-42D7-BBD3-F7E7BF8247A5}" presName="tx1" presStyleLbl="revTx" presStyleIdx="4" presStyleCnt="9"/>
      <dgm:spPr/>
      <dgm:t>
        <a:bodyPr/>
        <a:lstStyle/>
        <a:p>
          <a:endParaRPr lang="en-US"/>
        </a:p>
      </dgm:t>
    </dgm:pt>
    <dgm:pt modelId="{70654B7D-6760-CC42-A704-53064D05EDB3}" type="pres">
      <dgm:prSet presAssocID="{D3E562C0-E3C0-42D7-BBD3-F7E7BF8247A5}" presName="vert1" presStyleCnt="0"/>
      <dgm:spPr/>
    </dgm:pt>
    <dgm:pt modelId="{2E1879D0-385E-F14D-AEAE-94BA39A4CB30}" type="pres">
      <dgm:prSet presAssocID="{323A4DD7-F9D6-49D2-98B7-3690A4706B22}" presName="thickLine" presStyleLbl="alignNode1" presStyleIdx="5" presStyleCnt="9"/>
      <dgm:spPr/>
    </dgm:pt>
    <dgm:pt modelId="{CD1FEBD9-7086-7343-8ACD-7C3D5791FD30}" type="pres">
      <dgm:prSet presAssocID="{323A4DD7-F9D6-49D2-98B7-3690A4706B22}" presName="horz1" presStyleCnt="0"/>
      <dgm:spPr/>
    </dgm:pt>
    <dgm:pt modelId="{359280F9-5E7C-904E-8330-C80BB5719663}" type="pres">
      <dgm:prSet presAssocID="{323A4DD7-F9D6-49D2-98B7-3690A4706B22}" presName="tx1" presStyleLbl="revTx" presStyleIdx="5" presStyleCnt="9"/>
      <dgm:spPr/>
      <dgm:t>
        <a:bodyPr/>
        <a:lstStyle/>
        <a:p>
          <a:endParaRPr lang="en-US"/>
        </a:p>
      </dgm:t>
    </dgm:pt>
    <dgm:pt modelId="{855F84A6-F3A9-E047-8628-90850C17A693}" type="pres">
      <dgm:prSet presAssocID="{323A4DD7-F9D6-49D2-98B7-3690A4706B22}" presName="vert1" presStyleCnt="0"/>
      <dgm:spPr/>
    </dgm:pt>
    <dgm:pt modelId="{D7294ACD-F99E-2B43-AD9C-84A16C643D33}" type="pres">
      <dgm:prSet presAssocID="{DA7E8454-CD23-4541-A6B8-B3DFBEE3B2C3}" presName="thickLine" presStyleLbl="alignNode1" presStyleIdx="6" presStyleCnt="9"/>
      <dgm:spPr/>
    </dgm:pt>
    <dgm:pt modelId="{B3856BCA-E41F-E34A-9A48-B1ACE5D60363}" type="pres">
      <dgm:prSet presAssocID="{DA7E8454-CD23-4541-A6B8-B3DFBEE3B2C3}" presName="horz1" presStyleCnt="0"/>
      <dgm:spPr/>
    </dgm:pt>
    <dgm:pt modelId="{0417D335-46F9-9A43-8CA8-DFB407A0F0F3}" type="pres">
      <dgm:prSet presAssocID="{DA7E8454-CD23-4541-A6B8-B3DFBEE3B2C3}" presName="tx1" presStyleLbl="revTx" presStyleIdx="6" presStyleCnt="9"/>
      <dgm:spPr/>
      <dgm:t>
        <a:bodyPr/>
        <a:lstStyle/>
        <a:p>
          <a:endParaRPr lang="en-US"/>
        </a:p>
      </dgm:t>
    </dgm:pt>
    <dgm:pt modelId="{197ED1E8-A823-BD4E-AA49-1F9E95E44472}" type="pres">
      <dgm:prSet presAssocID="{DA7E8454-CD23-4541-A6B8-B3DFBEE3B2C3}" presName="vert1" presStyleCnt="0"/>
      <dgm:spPr/>
    </dgm:pt>
    <dgm:pt modelId="{A008E63D-DFD7-554A-A081-64E1BC2D07B7}" type="pres">
      <dgm:prSet presAssocID="{37140333-65E3-47AF-878F-F5A0BC75E4B4}" presName="thickLine" presStyleLbl="alignNode1" presStyleIdx="7" presStyleCnt="9"/>
      <dgm:spPr/>
    </dgm:pt>
    <dgm:pt modelId="{BFCBC1B7-36ED-084A-BF62-D5A3F0E4ACE1}" type="pres">
      <dgm:prSet presAssocID="{37140333-65E3-47AF-878F-F5A0BC75E4B4}" presName="horz1" presStyleCnt="0"/>
      <dgm:spPr/>
    </dgm:pt>
    <dgm:pt modelId="{890B5024-FDCC-2946-8E94-4F6E989535CD}" type="pres">
      <dgm:prSet presAssocID="{37140333-65E3-47AF-878F-F5A0BC75E4B4}" presName="tx1" presStyleLbl="revTx" presStyleIdx="7" presStyleCnt="9"/>
      <dgm:spPr/>
      <dgm:t>
        <a:bodyPr/>
        <a:lstStyle/>
        <a:p>
          <a:endParaRPr lang="en-US"/>
        </a:p>
      </dgm:t>
    </dgm:pt>
    <dgm:pt modelId="{6DD69B5A-DC58-E340-B185-BF9B6B0637FC}" type="pres">
      <dgm:prSet presAssocID="{37140333-65E3-47AF-878F-F5A0BC75E4B4}" presName="vert1" presStyleCnt="0"/>
      <dgm:spPr/>
    </dgm:pt>
    <dgm:pt modelId="{8CE7A9A0-293E-6A48-A6BF-AADF396442B3}" type="pres">
      <dgm:prSet presAssocID="{19A019B9-F7C4-45F2-9F23-9EAEEA57B2AC}" presName="thickLine" presStyleLbl="alignNode1" presStyleIdx="8" presStyleCnt="9"/>
      <dgm:spPr/>
    </dgm:pt>
    <dgm:pt modelId="{3EA5BF49-534F-0447-97E3-F8EF708E350F}" type="pres">
      <dgm:prSet presAssocID="{19A019B9-F7C4-45F2-9F23-9EAEEA57B2AC}" presName="horz1" presStyleCnt="0"/>
      <dgm:spPr/>
    </dgm:pt>
    <dgm:pt modelId="{C1789D0D-1E67-4847-8576-1324711ABA5B}" type="pres">
      <dgm:prSet presAssocID="{19A019B9-F7C4-45F2-9F23-9EAEEA57B2AC}" presName="tx1" presStyleLbl="revTx" presStyleIdx="8" presStyleCnt="9"/>
      <dgm:spPr/>
      <dgm:t>
        <a:bodyPr/>
        <a:lstStyle/>
        <a:p>
          <a:endParaRPr lang="en-US"/>
        </a:p>
      </dgm:t>
    </dgm:pt>
    <dgm:pt modelId="{099EE3D2-7D8E-B341-A6FC-C6AC6C558FFB}" type="pres">
      <dgm:prSet presAssocID="{19A019B9-F7C4-45F2-9F23-9EAEEA57B2AC}" presName="vert1" presStyleCnt="0"/>
      <dgm:spPr/>
    </dgm:pt>
  </dgm:ptLst>
  <dgm:cxnLst>
    <dgm:cxn modelId="{0F862ABC-0FA8-FC49-8212-45223A08B11B}" type="presOf" srcId="{37140333-65E3-47AF-878F-F5A0BC75E4B4}" destId="{890B5024-FDCC-2946-8E94-4F6E989535CD}" srcOrd="0" destOrd="0" presId="urn:microsoft.com/office/officeart/2008/layout/LinedList"/>
    <dgm:cxn modelId="{D47092BE-A410-D747-9740-FE8060E36C6C}" type="presOf" srcId="{DA7E8454-CD23-4541-A6B8-B3DFBEE3B2C3}" destId="{0417D335-46F9-9A43-8CA8-DFB407A0F0F3}" srcOrd="0" destOrd="0" presId="urn:microsoft.com/office/officeart/2008/layout/LinedList"/>
    <dgm:cxn modelId="{8FE290F6-7D89-4473-9352-6C8FC8BDFE48}" srcId="{143C9AAE-303F-4A07-B499-4EC1C52F3E53}" destId="{9E082907-E60B-44AC-B8A8-54B050A66F41}" srcOrd="1" destOrd="0" parTransId="{480CC395-DC11-4F9C-ADBC-8700D6417580}" sibTransId="{D5076E72-39B2-4BAB-A9C3-C87C3142CB03}"/>
    <dgm:cxn modelId="{9518F46E-8376-7A4E-A2F4-B1C9E05C1688}" type="presOf" srcId="{323A4DD7-F9D6-49D2-98B7-3690A4706B22}" destId="{359280F9-5E7C-904E-8330-C80BB5719663}" srcOrd="0" destOrd="0" presId="urn:microsoft.com/office/officeart/2008/layout/LinedList"/>
    <dgm:cxn modelId="{EFFDBA69-899B-A841-8367-FDD220F609DF}" type="presOf" srcId="{143C9AAE-303F-4A07-B499-4EC1C52F3E53}" destId="{DC364416-077C-D044-B00E-063E60632FD0}" srcOrd="0" destOrd="0" presId="urn:microsoft.com/office/officeart/2008/layout/LinedList"/>
    <dgm:cxn modelId="{9D1D2557-538F-4C6F-B1B0-5D5B5DDBB61E}" srcId="{143C9AAE-303F-4A07-B499-4EC1C52F3E53}" destId="{48275BB2-62E0-4ECF-BFD6-68E8FE8E7850}" srcOrd="0" destOrd="0" parTransId="{9F1F1D58-70AA-4140-9A58-6611CCBABB64}" sibTransId="{14E9058A-7198-450C-A302-61CEB07A9A99}"/>
    <dgm:cxn modelId="{202FB98C-F838-7B4F-BF38-378D77312D05}" type="presOf" srcId="{9654C94B-97C1-4E64-987A-D4E16EB2030E}" destId="{81A1BD6D-C61E-DF49-B764-05B5D7D6F100}" srcOrd="0" destOrd="0" presId="urn:microsoft.com/office/officeart/2008/layout/LinedList"/>
    <dgm:cxn modelId="{E97711B1-B226-464B-9D4F-19DE8CEB2103}" srcId="{143C9AAE-303F-4A07-B499-4EC1C52F3E53}" destId="{19A019B9-F7C4-45F2-9F23-9EAEEA57B2AC}" srcOrd="8" destOrd="0" parTransId="{8F82180F-5F2E-4AA0-ACFA-A1A31C4C77A7}" sibTransId="{B825D164-BEA4-42A4-AC2A-AD42BA8950E0}"/>
    <dgm:cxn modelId="{36EE3C7B-0957-46CF-9136-3D43091B53CA}" srcId="{143C9AAE-303F-4A07-B499-4EC1C52F3E53}" destId="{323A4DD7-F9D6-49D2-98B7-3690A4706B22}" srcOrd="5" destOrd="0" parTransId="{9EF201F4-CB29-43B4-A5DD-A36928FF1A10}" sibTransId="{937BD628-821B-43E7-9FAB-69D3BB87E1C2}"/>
    <dgm:cxn modelId="{04AB6460-05C1-4B01-9489-3841FF55B4FB}" srcId="{143C9AAE-303F-4A07-B499-4EC1C52F3E53}" destId="{DA7E8454-CD23-4541-A6B8-B3DFBEE3B2C3}" srcOrd="6" destOrd="0" parTransId="{3CD48760-DD9A-49D8-8C96-F3026FA24AC2}" sibTransId="{38B3195E-2F8B-453E-A69F-3C638EBA13E0}"/>
    <dgm:cxn modelId="{85B8F383-BE3C-A14D-8D26-34C9E6336EE9}" type="presOf" srcId="{A69F6E9D-4CEF-472F-A276-CC3C2C6160ED}" destId="{ADEFDBC8-DC3F-AB45-9915-4D8317C78659}" srcOrd="0" destOrd="0" presId="urn:microsoft.com/office/officeart/2008/layout/LinedList"/>
    <dgm:cxn modelId="{09DCC44D-7BBC-AF40-AA31-3BF53D936DA1}" type="presOf" srcId="{9E082907-E60B-44AC-B8A8-54B050A66F41}" destId="{9A425CB3-60E3-5043-946A-FA4D7093B141}" srcOrd="0" destOrd="0" presId="urn:microsoft.com/office/officeart/2008/layout/LinedList"/>
    <dgm:cxn modelId="{9A8F64DA-62E5-7B45-BD94-8D6C17EC7ED1}" type="presOf" srcId="{48275BB2-62E0-4ECF-BFD6-68E8FE8E7850}" destId="{EB92AD11-86D3-3A4A-9A6C-180F4830D556}" srcOrd="0" destOrd="0" presId="urn:microsoft.com/office/officeart/2008/layout/LinedList"/>
    <dgm:cxn modelId="{BBB27944-04BE-2644-8BCC-D30DE61C3660}" type="presOf" srcId="{D3E562C0-E3C0-42D7-BBD3-F7E7BF8247A5}" destId="{8B24D611-1F08-6448-9773-535C2932DEBE}" srcOrd="0" destOrd="0" presId="urn:microsoft.com/office/officeart/2008/layout/LinedList"/>
    <dgm:cxn modelId="{387A1D94-CA45-4A1A-AE5E-6F6E6B47983A}" srcId="{143C9AAE-303F-4A07-B499-4EC1C52F3E53}" destId="{9654C94B-97C1-4E64-987A-D4E16EB2030E}" srcOrd="2" destOrd="0" parTransId="{5F52C153-990E-4CC3-8435-C5E9DD712014}" sibTransId="{CF31B6A5-808E-4616-926B-377130630988}"/>
    <dgm:cxn modelId="{D0AA504B-7FB2-428C-B465-55D86116234A}" srcId="{143C9AAE-303F-4A07-B499-4EC1C52F3E53}" destId="{D3E562C0-E3C0-42D7-BBD3-F7E7BF8247A5}" srcOrd="4" destOrd="0" parTransId="{357913BB-1BB6-4AF6-88E1-228E7DBB5728}" sibTransId="{20227AAD-CE5B-4997-8910-BBC8D3DD56E7}"/>
    <dgm:cxn modelId="{F59E218E-56BB-438C-934B-27E53463B9C3}" srcId="{143C9AAE-303F-4A07-B499-4EC1C52F3E53}" destId="{37140333-65E3-47AF-878F-F5A0BC75E4B4}" srcOrd="7" destOrd="0" parTransId="{EA382FCB-DCA6-4039-A47D-C74F1ECFF2EA}" sibTransId="{B593C523-F612-4C10-8F23-384207487AD4}"/>
    <dgm:cxn modelId="{F05E4AD3-6A20-664E-85CE-B59B0832F2CB}" type="presOf" srcId="{19A019B9-F7C4-45F2-9F23-9EAEEA57B2AC}" destId="{C1789D0D-1E67-4847-8576-1324711ABA5B}" srcOrd="0" destOrd="0" presId="urn:microsoft.com/office/officeart/2008/layout/LinedList"/>
    <dgm:cxn modelId="{B5B85418-E5F8-473B-AE38-2ED77E6269FD}" srcId="{143C9AAE-303F-4A07-B499-4EC1C52F3E53}" destId="{A69F6E9D-4CEF-472F-A276-CC3C2C6160ED}" srcOrd="3" destOrd="0" parTransId="{92557260-9508-4FF3-B692-4497F35085E4}" sibTransId="{F55DBC1D-D91D-4F3E-BC8E-98C27E6A1040}"/>
    <dgm:cxn modelId="{994F87F8-D528-3449-A562-367118C7415D}" type="presParOf" srcId="{DC364416-077C-D044-B00E-063E60632FD0}" destId="{236FBF27-D7A3-474D-8205-71994C3093D2}" srcOrd="0" destOrd="0" presId="urn:microsoft.com/office/officeart/2008/layout/LinedList"/>
    <dgm:cxn modelId="{733644EC-06EA-7548-AA23-AA033FE163EB}" type="presParOf" srcId="{DC364416-077C-D044-B00E-063E60632FD0}" destId="{C5E7E62E-EEB5-C54D-BA75-08D779DBCEDF}" srcOrd="1" destOrd="0" presId="urn:microsoft.com/office/officeart/2008/layout/LinedList"/>
    <dgm:cxn modelId="{27CEC441-338B-4F4F-8668-24435730D07C}" type="presParOf" srcId="{C5E7E62E-EEB5-C54D-BA75-08D779DBCEDF}" destId="{EB92AD11-86D3-3A4A-9A6C-180F4830D556}" srcOrd="0" destOrd="0" presId="urn:microsoft.com/office/officeart/2008/layout/LinedList"/>
    <dgm:cxn modelId="{8C5C041D-5884-934A-AFC5-A5D9ECC72259}" type="presParOf" srcId="{C5E7E62E-EEB5-C54D-BA75-08D779DBCEDF}" destId="{0F23622C-ACCF-D743-B082-B73EB08B29A9}" srcOrd="1" destOrd="0" presId="urn:microsoft.com/office/officeart/2008/layout/LinedList"/>
    <dgm:cxn modelId="{E8177A8D-A2DE-3F48-B9DA-50E007301059}" type="presParOf" srcId="{DC364416-077C-D044-B00E-063E60632FD0}" destId="{B3EB8657-E8B8-9E4F-A728-A2F57E72D679}" srcOrd="2" destOrd="0" presId="urn:microsoft.com/office/officeart/2008/layout/LinedList"/>
    <dgm:cxn modelId="{8F307080-4D2D-3E49-B62A-B526D98E2837}" type="presParOf" srcId="{DC364416-077C-D044-B00E-063E60632FD0}" destId="{1D660CF5-B91B-F848-AC4F-06CB51A31BC3}" srcOrd="3" destOrd="0" presId="urn:microsoft.com/office/officeart/2008/layout/LinedList"/>
    <dgm:cxn modelId="{6299DB8A-5AE1-3D41-813F-6A634D27AFE7}" type="presParOf" srcId="{1D660CF5-B91B-F848-AC4F-06CB51A31BC3}" destId="{9A425CB3-60E3-5043-946A-FA4D7093B141}" srcOrd="0" destOrd="0" presId="urn:microsoft.com/office/officeart/2008/layout/LinedList"/>
    <dgm:cxn modelId="{53B793C5-6A2A-A143-8FBE-12D9A3E5A80E}" type="presParOf" srcId="{1D660CF5-B91B-F848-AC4F-06CB51A31BC3}" destId="{1366786E-0BB0-A747-B26D-BD5A5B23EAE4}" srcOrd="1" destOrd="0" presId="urn:microsoft.com/office/officeart/2008/layout/LinedList"/>
    <dgm:cxn modelId="{36939423-BFE4-8549-AAF9-2D9C8A13F58A}" type="presParOf" srcId="{DC364416-077C-D044-B00E-063E60632FD0}" destId="{BC9992C7-987B-1248-9015-022D1EED7707}" srcOrd="4" destOrd="0" presId="urn:microsoft.com/office/officeart/2008/layout/LinedList"/>
    <dgm:cxn modelId="{851F748A-9C11-4E41-BAB1-BBD414873A7C}" type="presParOf" srcId="{DC364416-077C-D044-B00E-063E60632FD0}" destId="{DA0E7F63-ECFA-D84B-BFCF-65DC5EB8A2ED}" srcOrd="5" destOrd="0" presId="urn:microsoft.com/office/officeart/2008/layout/LinedList"/>
    <dgm:cxn modelId="{E9A60C02-A9E4-094E-9980-25D32A8B483E}" type="presParOf" srcId="{DA0E7F63-ECFA-D84B-BFCF-65DC5EB8A2ED}" destId="{81A1BD6D-C61E-DF49-B764-05B5D7D6F100}" srcOrd="0" destOrd="0" presId="urn:microsoft.com/office/officeart/2008/layout/LinedList"/>
    <dgm:cxn modelId="{80F72546-FA66-2B42-8D25-050F1E128ACC}" type="presParOf" srcId="{DA0E7F63-ECFA-D84B-BFCF-65DC5EB8A2ED}" destId="{82C9431A-68DC-E346-A3E8-1ABC47DC4647}" srcOrd="1" destOrd="0" presId="urn:microsoft.com/office/officeart/2008/layout/LinedList"/>
    <dgm:cxn modelId="{3C8E43DF-9D20-BB4D-B9EF-22E8D1B70345}" type="presParOf" srcId="{DC364416-077C-D044-B00E-063E60632FD0}" destId="{AE928A48-037A-5942-834F-43278A3E342F}" srcOrd="6" destOrd="0" presId="urn:microsoft.com/office/officeart/2008/layout/LinedList"/>
    <dgm:cxn modelId="{09B008E1-8296-8F4B-915A-77F62927E885}" type="presParOf" srcId="{DC364416-077C-D044-B00E-063E60632FD0}" destId="{4B526CAA-F3FC-FD44-8CF7-11C4C2050EB2}" srcOrd="7" destOrd="0" presId="urn:microsoft.com/office/officeart/2008/layout/LinedList"/>
    <dgm:cxn modelId="{C51E9806-BB9E-394F-AAEF-CE0B8B83B9D9}" type="presParOf" srcId="{4B526CAA-F3FC-FD44-8CF7-11C4C2050EB2}" destId="{ADEFDBC8-DC3F-AB45-9915-4D8317C78659}" srcOrd="0" destOrd="0" presId="urn:microsoft.com/office/officeart/2008/layout/LinedList"/>
    <dgm:cxn modelId="{B5A3D273-C5AA-4F43-B5C5-017F3F0E3630}" type="presParOf" srcId="{4B526CAA-F3FC-FD44-8CF7-11C4C2050EB2}" destId="{F16DDF50-FD50-3244-9B00-864A5E3DF369}" srcOrd="1" destOrd="0" presId="urn:microsoft.com/office/officeart/2008/layout/LinedList"/>
    <dgm:cxn modelId="{73C9B296-DD32-7E4C-B05C-1DE90A4C8236}" type="presParOf" srcId="{DC364416-077C-D044-B00E-063E60632FD0}" destId="{E5BAF822-2AA0-E748-84E1-258F1BBF7541}" srcOrd="8" destOrd="0" presId="urn:microsoft.com/office/officeart/2008/layout/LinedList"/>
    <dgm:cxn modelId="{706D0431-FED7-F34E-9C88-F2B68C060421}" type="presParOf" srcId="{DC364416-077C-D044-B00E-063E60632FD0}" destId="{E1B44CF3-80DD-A146-A99F-81AA0073475E}" srcOrd="9" destOrd="0" presId="urn:microsoft.com/office/officeart/2008/layout/LinedList"/>
    <dgm:cxn modelId="{213CE9FD-A36D-D140-910E-489A4F70FA4F}" type="presParOf" srcId="{E1B44CF3-80DD-A146-A99F-81AA0073475E}" destId="{8B24D611-1F08-6448-9773-535C2932DEBE}" srcOrd="0" destOrd="0" presId="urn:microsoft.com/office/officeart/2008/layout/LinedList"/>
    <dgm:cxn modelId="{E2A132BF-BC26-D74A-A6A9-BBE1B63F9CA3}" type="presParOf" srcId="{E1B44CF3-80DD-A146-A99F-81AA0073475E}" destId="{70654B7D-6760-CC42-A704-53064D05EDB3}" srcOrd="1" destOrd="0" presId="urn:microsoft.com/office/officeart/2008/layout/LinedList"/>
    <dgm:cxn modelId="{D68AE001-865F-384E-84D7-0E00D133216C}" type="presParOf" srcId="{DC364416-077C-D044-B00E-063E60632FD0}" destId="{2E1879D0-385E-F14D-AEAE-94BA39A4CB30}" srcOrd="10" destOrd="0" presId="urn:microsoft.com/office/officeart/2008/layout/LinedList"/>
    <dgm:cxn modelId="{E09D260E-4A5B-7B4A-8CC1-266AB854E8AF}" type="presParOf" srcId="{DC364416-077C-D044-B00E-063E60632FD0}" destId="{CD1FEBD9-7086-7343-8ACD-7C3D5791FD30}" srcOrd="11" destOrd="0" presId="urn:microsoft.com/office/officeart/2008/layout/LinedList"/>
    <dgm:cxn modelId="{EF617D47-4AE6-3F46-9CF4-B7FC2FFDB702}" type="presParOf" srcId="{CD1FEBD9-7086-7343-8ACD-7C3D5791FD30}" destId="{359280F9-5E7C-904E-8330-C80BB5719663}" srcOrd="0" destOrd="0" presId="urn:microsoft.com/office/officeart/2008/layout/LinedList"/>
    <dgm:cxn modelId="{3BEC0627-F399-4143-9927-07F23676B88A}" type="presParOf" srcId="{CD1FEBD9-7086-7343-8ACD-7C3D5791FD30}" destId="{855F84A6-F3A9-E047-8628-90850C17A693}" srcOrd="1" destOrd="0" presId="urn:microsoft.com/office/officeart/2008/layout/LinedList"/>
    <dgm:cxn modelId="{EF4A7E1A-5CAB-7C47-827E-0F6C20F43EC4}" type="presParOf" srcId="{DC364416-077C-D044-B00E-063E60632FD0}" destId="{D7294ACD-F99E-2B43-AD9C-84A16C643D33}" srcOrd="12" destOrd="0" presId="urn:microsoft.com/office/officeart/2008/layout/LinedList"/>
    <dgm:cxn modelId="{F77B843C-0E1E-0A4F-91C1-C5557B4B1754}" type="presParOf" srcId="{DC364416-077C-D044-B00E-063E60632FD0}" destId="{B3856BCA-E41F-E34A-9A48-B1ACE5D60363}" srcOrd="13" destOrd="0" presId="urn:microsoft.com/office/officeart/2008/layout/LinedList"/>
    <dgm:cxn modelId="{B709999B-DDB0-E54F-9D36-AB244DDEB6B5}" type="presParOf" srcId="{B3856BCA-E41F-E34A-9A48-B1ACE5D60363}" destId="{0417D335-46F9-9A43-8CA8-DFB407A0F0F3}" srcOrd="0" destOrd="0" presId="urn:microsoft.com/office/officeart/2008/layout/LinedList"/>
    <dgm:cxn modelId="{61F1B918-85E9-664A-B39B-373CF55096CD}" type="presParOf" srcId="{B3856BCA-E41F-E34A-9A48-B1ACE5D60363}" destId="{197ED1E8-A823-BD4E-AA49-1F9E95E44472}" srcOrd="1" destOrd="0" presId="urn:microsoft.com/office/officeart/2008/layout/LinedList"/>
    <dgm:cxn modelId="{E22E59CB-8B67-F04E-8C4B-ED719E058508}" type="presParOf" srcId="{DC364416-077C-D044-B00E-063E60632FD0}" destId="{A008E63D-DFD7-554A-A081-64E1BC2D07B7}" srcOrd="14" destOrd="0" presId="urn:microsoft.com/office/officeart/2008/layout/LinedList"/>
    <dgm:cxn modelId="{A40ED493-E152-BF41-9387-73DA0747D865}" type="presParOf" srcId="{DC364416-077C-D044-B00E-063E60632FD0}" destId="{BFCBC1B7-36ED-084A-BF62-D5A3F0E4ACE1}" srcOrd="15" destOrd="0" presId="urn:microsoft.com/office/officeart/2008/layout/LinedList"/>
    <dgm:cxn modelId="{C659D0C0-6C1D-DD40-891D-78C6FE9F7786}" type="presParOf" srcId="{BFCBC1B7-36ED-084A-BF62-D5A3F0E4ACE1}" destId="{890B5024-FDCC-2946-8E94-4F6E989535CD}" srcOrd="0" destOrd="0" presId="urn:microsoft.com/office/officeart/2008/layout/LinedList"/>
    <dgm:cxn modelId="{70E9F4A5-970C-E24A-BB8F-F10C049CDDD0}" type="presParOf" srcId="{BFCBC1B7-36ED-084A-BF62-D5A3F0E4ACE1}" destId="{6DD69B5A-DC58-E340-B185-BF9B6B0637FC}" srcOrd="1" destOrd="0" presId="urn:microsoft.com/office/officeart/2008/layout/LinedList"/>
    <dgm:cxn modelId="{8459AA57-A5C6-AB42-98CD-FE01BB2AD6C0}" type="presParOf" srcId="{DC364416-077C-D044-B00E-063E60632FD0}" destId="{8CE7A9A0-293E-6A48-A6BF-AADF396442B3}" srcOrd="16" destOrd="0" presId="urn:microsoft.com/office/officeart/2008/layout/LinedList"/>
    <dgm:cxn modelId="{B33FE7CE-7643-9443-9BEE-05B4850FB13D}" type="presParOf" srcId="{DC364416-077C-D044-B00E-063E60632FD0}" destId="{3EA5BF49-534F-0447-97E3-F8EF708E350F}" srcOrd="17" destOrd="0" presId="urn:microsoft.com/office/officeart/2008/layout/LinedList"/>
    <dgm:cxn modelId="{90603BA3-BFF8-AC41-A00A-968D9D898A60}" type="presParOf" srcId="{3EA5BF49-534F-0447-97E3-F8EF708E350F}" destId="{C1789D0D-1E67-4847-8576-1324711ABA5B}" srcOrd="0" destOrd="0" presId="urn:microsoft.com/office/officeart/2008/layout/LinedList"/>
    <dgm:cxn modelId="{B2C83C46-DCE9-104A-833D-705C2234CA88}" type="presParOf" srcId="{3EA5BF49-534F-0447-97E3-F8EF708E350F}" destId="{099EE3D2-7D8E-B341-A6FC-C6AC6C558F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FBF27-D7A3-474D-8205-71994C3093D2}">
      <dsp:nvSpPr>
        <dsp:cNvPr id="0" name=""/>
        <dsp:cNvSpPr/>
      </dsp:nvSpPr>
      <dsp:spPr>
        <a:xfrm>
          <a:off x="0" y="0"/>
          <a:ext cx="973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2AD11-86D3-3A4A-9A6C-180F4830D556}">
      <dsp:nvSpPr>
        <dsp:cNvPr id="0" name=""/>
        <dsp:cNvSpPr/>
      </dsp:nvSpPr>
      <dsp:spPr>
        <a:xfrm>
          <a:off x="0" y="673"/>
          <a:ext cx="9737435" cy="61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Education </a:t>
          </a:r>
          <a:endParaRPr lang="en-US" sz="2400" kern="1200" dirty="0"/>
        </a:p>
      </dsp:txBody>
      <dsp:txXfrm>
        <a:off x="0" y="673"/>
        <a:ext cx="9737435" cy="612529"/>
      </dsp:txXfrm>
    </dsp:sp>
    <dsp:sp modelId="{B3EB8657-E8B8-9E4F-A728-A2F57E72D679}">
      <dsp:nvSpPr>
        <dsp:cNvPr id="0" name=""/>
        <dsp:cNvSpPr/>
      </dsp:nvSpPr>
      <dsp:spPr>
        <a:xfrm>
          <a:off x="0" y="613202"/>
          <a:ext cx="973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25CB3-60E3-5043-946A-FA4D7093B141}">
      <dsp:nvSpPr>
        <dsp:cNvPr id="0" name=""/>
        <dsp:cNvSpPr/>
      </dsp:nvSpPr>
      <dsp:spPr>
        <a:xfrm>
          <a:off x="0" y="613202"/>
          <a:ext cx="9737435" cy="61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Employment and Economic Empowerment</a:t>
          </a:r>
          <a:endParaRPr lang="en-US" sz="2400" kern="1200" dirty="0"/>
        </a:p>
      </dsp:txBody>
      <dsp:txXfrm>
        <a:off x="0" y="613202"/>
        <a:ext cx="9737435" cy="612529"/>
      </dsp:txXfrm>
    </dsp:sp>
    <dsp:sp modelId="{BC9992C7-987B-1248-9015-022D1EED7707}">
      <dsp:nvSpPr>
        <dsp:cNvPr id="0" name=""/>
        <dsp:cNvSpPr/>
      </dsp:nvSpPr>
      <dsp:spPr>
        <a:xfrm>
          <a:off x="0" y="1225731"/>
          <a:ext cx="973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1BD6D-C61E-DF49-B764-05B5D7D6F100}">
      <dsp:nvSpPr>
        <dsp:cNvPr id="0" name=""/>
        <dsp:cNvSpPr/>
      </dsp:nvSpPr>
      <dsp:spPr>
        <a:xfrm>
          <a:off x="0" y="1225731"/>
          <a:ext cx="9737435" cy="61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Health Care Services</a:t>
          </a:r>
          <a:endParaRPr lang="en-US" sz="2400" kern="1200" dirty="0"/>
        </a:p>
      </dsp:txBody>
      <dsp:txXfrm>
        <a:off x="0" y="1225731"/>
        <a:ext cx="9737435" cy="612529"/>
      </dsp:txXfrm>
    </dsp:sp>
    <dsp:sp modelId="{AE928A48-037A-5942-834F-43278A3E342F}">
      <dsp:nvSpPr>
        <dsp:cNvPr id="0" name=""/>
        <dsp:cNvSpPr/>
      </dsp:nvSpPr>
      <dsp:spPr>
        <a:xfrm>
          <a:off x="0" y="1838260"/>
          <a:ext cx="973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FDBC8-DC3F-AB45-9915-4D8317C78659}">
      <dsp:nvSpPr>
        <dsp:cNvPr id="0" name=""/>
        <dsp:cNvSpPr/>
      </dsp:nvSpPr>
      <dsp:spPr>
        <a:xfrm>
          <a:off x="0" y="1838260"/>
          <a:ext cx="9737435" cy="61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Accessibility </a:t>
          </a:r>
          <a:endParaRPr lang="en-US" sz="2400" kern="1200" dirty="0"/>
        </a:p>
      </dsp:txBody>
      <dsp:txXfrm>
        <a:off x="0" y="1838260"/>
        <a:ext cx="9737435" cy="612529"/>
      </dsp:txXfrm>
    </dsp:sp>
    <dsp:sp modelId="{E5BAF822-2AA0-E748-84E1-258F1BBF7541}">
      <dsp:nvSpPr>
        <dsp:cNvPr id="0" name=""/>
        <dsp:cNvSpPr/>
      </dsp:nvSpPr>
      <dsp:spPr>
        <a:xfrm>
          <a:off x="0" y="2450789"/>
          <a:ext cx="973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4D611-1F08-6448-9773-535C2932DEBE}">
      <dsp:nvSpPr>
        <dsp:cNvPr id="0" name=""/>
        <dsp:cNvSpPr/>
      </dsp:nvSpPr>
      <dsp:spPr>
        <a:xfrm>
          <a:off x="0" y="2450789"/>
          <a:ext cx="9737435" cy="61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Stigma and Discrimination </a:t>
          </a:r>
          <a:endParaRPr lang="en-US" sz="2400" kern="1200" dirty="0"/>
        </a:p>
      </dsp:txBody>
      <dsp:txXfrm>
        <a:off x="0" y="2450789"/>
        <a:ext cx="9737435" cy="612529"/>
      </dsp:txXfrm>
    </dsp:sp>
    <dsp:sp modelId="{2E1879D0-385E-F14D-AEAE-94BA39A4CB30}">
      <dsp:nvSpPr>
        <dsp:cNvPr id="0" name=""/>
        <dsp:cNvSpPr/>
      </dsp:nvSpPr>
      <dsp:spPr>
        <a:xfrm>
          <a:off x="0" y="3063319"/>
          <a:ext cx="973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280F9-5E7C-904E-8330-C80BB5719663}">
      <dsp:nvSpPr>
        <dsp:cNvPr id="0" name=""/>
        <dsp:cNvSpPr/>
      </dsp:nvSpPr>
      <dsp:spPr>
        <a:xfrm>
          <a:off x="0" y="3063319"/>
          <a:ext cx="9737435" cy="61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Political Participation</a:t>
          </a:r>
          <a:endParaRPr lang="en-US" sz="2400" kern="1200" dirty="0"/>
        </a:p>
      </dsp:txBody>
      <dsp:txXfrm>
        <a:off x="0" y="3063319"/>
        <a:ext cx="9737435" cy="612529"/>
      </dsp:txXfrm>
    </dsp:sp>
    <dsp:sp modelId="{D7294ACD-F99E-2B43-AD9C-84A16C643D33}">
      <dsp:nvSpPr>
        <dsp:cNvPr id="0" name=""/>
        <dsp:cNvSpPr/>
      </dsp:nvSpPr>
      <dsp:spPr>
        <a:xfrm>
          <a:off x="0" y="3675848"/>
          <a:ext cx="973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D335-46F9-9A43-8CA8-DFB407A0F0F3}">
      <dsp:nvSpPr>
        <dsp:cNvPr id="0" name=""/>
        <dsp:cNvSpPr/>
      </dsp:nvSpPr>
      <dsp:spPr>
        <a:xfrm>
          <a:off x="0" y="3675848"/>
          <a:ext cx="9737435" cy="61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Cross cutting issues of Gender and Age</a:t>
          </a:r>
          <a:endParaRPr lang="en-US" sz="2400" kern="1200" dirty="0"/>
        </a:p>
      </dsp:txBody>
      <dsp:txXfrm>
        <a:off x="0" y="3675848"/>
        <a:ext cx="9737435" cy="612529"/>
      </dsp:txXfrm>
    </dsp:sp>
    <dsp:sp modelId="{A008E63D-DFD7-554A-A081-64E1BC2D07B7}">
      <dsp:nvSpPr>
        <dsp:cNvPr id="0" name=""/>
        <dsp:cNvSpPr/>
      </dsp:nvSpPr>
      <dsp:spPr>
        <a:xfrm>
          <a:off x="0" y="4288377"/>
          <a:ext cx="973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B5024-FDCC-2946-8E94-4F6E989535CD}">
      <dsp:nvSpPr>
        <dsp:cNvPr id="0" name=""/>
        <dsp:cNvSpPr/>
      </dsp:nvSpPr>
      <dsp:spPr>
        <a:xfrm>
          <a:off x="0" y="4288377"/>
          <a:ext cx="9737435" cy="61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Disaggregated data by Gender and </a:t>
          </a:r>
          <a:r>
            <a:rPr lang="en-US" sz="2400" kern="1200" baseline="0" dirty="0" smtClean="0"/>
            <a:t>Disability          - Climate Change Actions </a:t>
          </a:r>
          <a:endParaRPr lang="en-US" sz="2400" kern="1200" dirty="0"/>
        </a:p>
      </dsp:txBody>
      <dsp:txXfrm>
        <a:off x="0" y="4288377"/>
        <a:ext cx="9737435" cy="612529"/>
      </dsp:txXfrm>
    </dsp:sp>
    <dsp:sp modelId="{8CE7A9A0-293E-6A48-A6BF-AADF396442B3}">
      <dsp:nvSpPr>
        <dsp:cNvPr id="0" name=""/>
        <dsp:cNvSpPr/>
      </dsp:nvSpPr>
      <dsp:spPr>
        <a:xfrm>
          <a:off x="0" y="4900906"/>
          <a:ext cx="973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89D0D-1E67-4847-8576-1324711ABA5B}">
      <dsp:nvSpPr>
        <dsp:cNvPr id="0" name=""/>
        <dsp:cNvSpPr/>
      </dsp:nvSpPr>
      <dsp:spPr>
        <a:xfrm>
          <a:off x="0" y="4900906"/>
          <a:ext cx="9737435" cy="61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Move beyond Gender Equality to promote Gender </a:t>
          </a:r>
          <a:r>
            <a:rPr lang="en-US" sz="2400" kern="1200" baseline="0" dirty="0" smtClean="0"/>
            <a:t>Equity,   - CDPF Disability Inclusion Strategy and Action Plan and call for its adoption during CHOGM 2024 </a:t>
          </a:r>
          <a:endParaRPr lang="en-US" sz="2400" kern="1200" dirty="0"/>
        </a:p>
      </dsp:txBody>
      <dsp:txXfrm>
        <a:off x="0" y="4900906"/>
        <a:ext cx="9737435" cy="612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7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3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6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46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33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5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3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5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7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9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8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69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300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7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4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29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9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3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0424F-7ABC-6223-2714-5D457FED4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655" y="2181613"/>
            <a:ext cx="9326881" cy="146304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Accelerating the Achievement of </a:t>
            </a:r>
            <a:br>
              <a:rPr lang="en-US" sz="2800" dirty="0"/>
            </a:br>
            <a:r>
              <a:rPr lang="en-US" sz="2800" dirty="0"/>
              <a:t>gender equality and empowerment of all </a:t>
            </a:r>
            <a:br>
              <a:rPr lang="en-US" sz="2800" dirty="0"/>
            </a:br>
            <a:r>
              <a:rPr lang="en-US" sz="2800" dirty="0"/>
              <a:t>women and girls with disabilities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BE472B-3CC8-57C8-BF6A-CBE89ADBC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1798" y="3962401"/>
            <a:ext cx="8686800" cy="146304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3500" dirty="0"/>
              <a:t>Sixty-Eighth Session of the Commission on Status of Women</a:t>
            </a:r>
          </a:p>
          <a:p>
            <a:pPr algn="ctr"/>
            <a:r>
              <a:rPr lang="en-US" sz="3500" dirty="0"/>
              <a:t>11 to 22 March 2024</a:t>
            </a:r>
          </a:p>
          <a:p>
            <a:pPr algn="ctr"/>
            <a:endParaRPr lang="en-US" sz="3500" dirty="0"/>
          </a:p>
          <a:p>
            <a:pPr algn="ctr"/>
            <a:r>
              <a:rPr lang="en-US" sz="3500" dirty="0"/>
              <a:t>Sarah Muthoni Kamau, Chair, CDPF</a:t>
            </a:r>
          </a:p>
          <a:p>
            <a:endParaRPr lang="en-US" dirty="0"/>
          </a:p>
        </p:txBody>
      </p:sp>
      <p:pic>
        <p:nvPicPr>
          <p:cNvPr id="5" name="Picture 4" descr="A circular logo with different symbols&#10;&#10;Description automatically generated">
            <a:extLst>
              <a:ext uri="{FF2B5EF4-FFF2-40B4-BE49-F238E27FC236}">
                <a16:creationId xmlns:a16="http://schemas.microsoft.com/office/drawing/2014/main" xmlns="" id="{D5856ED7-73EF-CDE9-734D-B32F09992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578" y="1030599"/>
            <a:ext cx="998328" cy="100740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67A202E-AF90-9E86-8CC0-261A58FE15E5}"/>
              </a:ext>
            </a:extLst>
          </p:cNvPr>
          <p:cNvSpPr txBox="1">
            <a:spLocks/>
          </p:cNvSpPr>
          <p:nvPr/>
        </p:nvSpPr>
        <p:spPr>
          <a:xfrm>
            <a:off x="4254329" y="4939277"/>
            <a:ext cx="7937671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2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846E72-1D96-B635-B308-B634EE84C563}"/>
              </a:ext>
            </a:extLst>
          </p:cNvPr>
          <p:cNvSpPr txBox="1"/>
          <p:nvPr/>
        </p:nvSpPr>
        <p:spPr>
          <a:xfrm>
            <a:off x="1413162" y="0"/>
            <a:ext cx="9753601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1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Key Priorities Areas for Action </a:t>
            </a:r>
            <a:r>
              <a:rPr lang="en-US" sz="2800" cap="all" spc="1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based </a:t>
            </a:r>
            <a:r>
              <a:rPr lang="en-US" sz="2800" cap="all" spc="1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on DISABLED WOMEN’S VOICES FOR FULL INCLUSION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xmlns="" id="{A0CD66CA-E7AC-5EAA-1A5F-FE3B37196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951199"/>
              </p:ext>
            </p:extLst>
          </p:nvPr>
        </p:nvGraphicFramePr>
        <p:xfrm>
          <a:off x="1117600" y="785091"/>
          <a:ext cx="9737435" cy="551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Document Women - Including Women with Disabilities Isn't Just Ideal, It's a  Global Necessity">
            <a:extLst>
              <a:ext uri="{FF2B5EF4-FFF2-40B4-BE49-F238E27FC236}">
                <a16:creationId xmlns:a16="http://schemas.microsoft.com/office/drawing/2014/main" xmlns="" id="{AC208EA0-5FFF-2CD3-6A2D-C1C932DB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69" y="1699491"/>
            <a:ext cx="5016075" cy="36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2A8CD-DCCC-A37D-2710-929FF455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cap="all" dirty="0"/>
              <a:t>What is Commonwealth Disabled People Forum (CDPF)?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5434CBE4-DFF8-AE23-DE42-D8D32E11F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626810"/>
              </p:ext>
            </p:extLst>
          </p:nvPr>
        </p:nvGraphicFramePr>
        <p:xfrm>
          <a:off x="1295402" y="2445131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093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4EB91-C1C9-D6FD-09B2-1720A19C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30" y="170688"/>
            <a:ext cx="10280140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cap="all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disability Inclusive Gender Equality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5CB075-3501-2229-C8D4-4802DB7BB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0448" y="5138509"/>
            <a:ext cx="7571232" cy="1006259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/>
              <a:t>Because achievement of global agenda depends on how women with disabilities are included in the SDGs.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11AE981-3C98-6B63-701A-C124D77712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5" descr="A group of people holding signs&#10;&#10;Description automatically generated">
            <a:extLst>
              <a:ext uri="{FF2B5EF4-FFF2-40B4-BE49-F238E27FC236}">
                <a16:creationId xmlns:a16="http://schemas.microsoft.com/office/drawing/2014/main" xmlns="" id="{26FEDDFA-18D7-D22A-D1EB-C4EF354CF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937275"/>
            <a:ext cx="9081518" cy="32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2990F-B5E3-84F4-2DD6-EFDBCB06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139" y="540451"/>
            <a:ext cx="9601200" cy="1485900"/>
          </a:xfrm>
        </p:spPr>
        <p:txBody>
          <a:bodyPr>
            <a:normAutofit/>
          </a:bodyPr>
          <a:lstStyle/>
          <a:p>
            <a:r>
              <a:rPr lang="en-GB" sz="3600" dirty="0"/>
              <a:t>HOW Achievement of global agenda depends on INCLUSION OF women with disabilities? </a:t>
            </a:r>
            <a:endParaRPr lang="en-US" sz="36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EEA6FDB3-957F-A8DC-FE8F-37BA07303358}"/>
              </a:ext>
            </a:extLst>
          </p:cNvPr>
          <p:cNvSpPr txBox="1">
            <a:spLocks/>
          </p:cNvSpPr>
          <p:nvPr/>
        </p:nvSpPr>
        <p:spPr>
          <a:xfrm>
            <a:off x="1120139" y="2117173"/>
            <a:ext cx="10709911" cy="45579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SDG 1 (Poverty) concurs to CRPD 10 Right to life; cannot be achieved until 16%  of world population with disabilities are educated and have equal access to economic opportunities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SDG 3 (Good Health and Well being) concurs with CRPD articles; 25 Health, 16 freedom from exploitation, violence and abuse, 21 freedom of expression, 31, 32 International Cooperation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SDG 4 (Quality education) concurs with CRPD 24 Education;  Will lag behind until the numbers of young girls and boys with disabilities have access to accessible inclusive education for every child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SDG 5 (Gender Equality) concurs with CRPD Article 6; One woman with disability left behind means one  lost opportunity towards achieving SGD 5 Gender Equality indicators.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SDG 8 (Employment and Livelihood) concurs with CRPD Article 27; Will not be achieved unless full and productive employment and decent work for persons with disabilities, and equal pay for work of equal value is achieved.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SDG 10 Reduced inequalities concurs with CRPD 5, Equality and non-discrimination, 9 accessibility, 27 work &amp; employment, 28 adequate standard of living &amp; social protection, 29 political and public life, 31 statistics and data collection.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1541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6150">
            <a:extLst>
              <a:ext uri="{FF2B5EF4-FFF2-40B4-BE49-F238E27FC236}">
                <a16:creationId xmlns:a16="http://schemas.microsoft.com/office/drawing/2014/main" xmlns="" id="{23B04196-EE2E-4500-AF8D-C6E01DA9B5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xmlns="" id="{85B95145-40F9-436B-89CD-8054CBB2E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xmlns="" id="{D950D360-3F2D-411C-9CBE-E552B6CFF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xmlns="" id="{20AEB82F-C5DE-40F5-BF08-2B0DBCB63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146" name="Picture 2" descr="Infographic:  Women with Disabilities">
            <a:extLst>
              <a:ext uri="{FF2B5EF4-FFF2-40B4-BE49-F238E27FC236}">
                <a16:creationId xmlns:a16="http://schemas.microsoft.com/office/drawing/2014/main" xmlns="" id="{94E1C89F-359E-A5E9-6046-FD993B9A1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r="-3" b="-3"/>
          <a:stretch/>
        </p:blipFill>
        <p:spPr bwMode="auto">
          <a:xfrm>
            <a:off x="639668" y="635508"/>
            <a:ext cx="3364992" cy="558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Rectangle 6158">
            <a:extLst>
              <a:ext uri="{FF2B5EF4-FFF2-40B4-BE49-F238E27FC236}">
                <a16:creationId xmlns:a16="http://schemas.microsoft.com/office/drawing/2014/main" xmlns="" id="{A5AAA786-E3AB-40E6-91E5-63DC22BFC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88900" dist="254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CBAA1-C752-2271-0B34-112610AE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75" y="937501"/>
            <a:ext cx="6271075" cy="32179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010001"/>
                </a:solidFill>
              </a:rPr>
              <a:t>THE GRIM SITUATION</a:t>
            </a:r>
          </a:p>
        </p:txBody>
      </p:sp>
    </p:spTree>
    <p:extLst>
      <p:ext uri="{BB962C8B-B14F-4D97-AF65-F5344CB8AC3E}">
        <p14:creationId xmlns:p14="http://schemas.microsoft.com/office/powerpoint/2010/main" val="2738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5" name="Group 4144">
            <a:extLst>
              <a:ext uri="{FF2B5EF4-FFF2-40B4-BE49-F238E27FC236}">
                <a16:creationId xmlns:a16="http://schemas.microsoft.com/office/drawing/2014/main" xmlns="" id="{76AC4E34-D6A0-4E21-B145-FF6CC62147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28" name="Picture 4127">
              <a:extLst>
                <a:ext uri="{FF2B5EF4-FFF2-40B4-BE49-F238E27FC236}">
                  <a16:creationId xmlns:a16="http://schemas.microsoft.com/office/drawing/2014/main" xmlns="" id="{46DAF3C9-57D3-4380-91C8-0177A1E82A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46" name="Rectangle 4145">
              <a:extLst>
                <a:ext uri="{FF2B5EF4-FFF2-40B4-BE49-F238E27FC236}">
                  <a16:creationId xmlns:a16="http://schemas.microsoft.com/office/drawing/2014/main" xmlns="" id="{CF338E7C-2928-42FC-BA07-1B825D3010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4130" name="Picture 4129">
              <a:extLst>
                <a:ext uri="{FF2B5EF4-FFF2-40B4-BE49-F238E27FC236}">
                  <a16:creationId xmlns:a16="http://schemas.microsoft.com/office/drawing/2014/main" xmlns="" id="{C71FE40E-CC40-427F-AEFB-BB5EA0E97F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31" name="Picture 4130">
              <a:extLst>
                <a:ext uri="{FF2B5EF4-FFF2-40B4-BE49-F238E27FC236}">
                  <a16:creationId xmlns:a16="http://schemas.microsoft.com/office/drawing/2014/main" xmlns="" id="{412948D6-ACC1-4FAF-9E30-BD96CE343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4147" name="Rectangle 4146">
            <a:extLst>
              <a:ext uri="{FF2B5EF4-FFF2-40B4-BE49-F238E27FC236}">
                <a16:creationId xmlns:a16="http://schemas.microsoft.com/office/drawing/2014/main" xmlns="" id="{755796EE-5046-41EA-820C-D40096A731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8" name="Rectangle 4147">
            <a:extLst>
              <a:ext uri="{FF2B5EF4-FFF2-40B4-BE49-F238E27FC236}">
                <a16:creationId xmlns:a16="http://schemas.microsoft.com/office/drawing/2014/main" xmlns="" id="{9502BFEE-C3E2-417C-9D63-9D2671E5C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ECB999-BE26-3F1B-EE73-A8A062923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34" y="2067585"/>
            <a:ext cx="5051804" cy="2722829"/>
          </a:xfrm>
          <a:prstGeom prst="rect">
            <a:avLst/>
          </a:prstGeom>
        </p:spPr>
      </p:pic>
      <p:pic>
        <p:nvPicPr>
          <p:cNvPr id="4098" name="Picture 2" descr="Amrit Foundation of India Fast Facts 7: Literacy of Women with Disability -  Amrit Foundation of India">
            <a:extLst>
              <a:ext uri="{FF2B5EF4-FFF2-40B4-BE49-F238E27FC236}">
                <a16:creationId xmlns:a16="http://schemas.microsoft.com/office/drawing/2014/main" xmlns="" id="{D1A699E6-2D3B-B4C3-EDF9-EC9150AC9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861" y="2330233"/>
            <a:ext cx="5051804" cy="21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D2359AD-0E65-10D1-7E47-168BF551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0" y="5094441"/>
            <a:ext cx="3079006" cy="105825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/>
              <a:t>LOW LITERACY</a:t>
            </a:r>
          </a:p>
        </p:txBody>
      </p:sp>
    </p:spTree>
    <p:extLst>
      <p:ext uri="{BB962C8B-B14F-4D97-AF65-F5344CB8AC3E}">
        <p14:creationId xmlns:p14="http://schemas.microsoft.com/office/powerpoint/2010/main" val="68889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xmlns="" id="{640BAB49-521A-4847-8CD2-806C48DFA9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xmlns="" id="{B98F1179-1183-4919-9064-D6B260218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5" name="Picture 1034">
            <a:extLst>
              <a:ext uri="{FF2B5EF4-FFF2-40B4-BE49-F238E27FC236}">
                <a16:creationId xmlns:a16="http://schemas.microsoft.com/office/drawing/2014/main" xmlns="" id="{6441B39E-9CEC-491F-9A5D-487DED644F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749C0-015B-C31E-A764-2E95C70A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350" y="780580"/>
            <a:ext cx="3079006" cy="23452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/>
              <a:t>ECONOMIES GROW WHEN RIGHTS OF THE DISABLED, ESPECIALLY WOMEN WITH DISABILITIES, IS PROTECTED BY LAW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xmlns="" id="{15572A79-1801-44EB-BDC2-BAEE6B473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is infographic contains two upward trending lines showing the progression from 1990 to 2022 of the cumulative number of economies that have enacted a national disability law. The first line shows overall adoption of laws and the other line where the law mentions the rights of women with disabilities.">
            <a:extLst>
              <a:ext uri="{FF2B5EF4-FFF2-40B4-BE49-F238E27FC236}">
                <a16:creationId xmlns:a16="http://schemas.microsoft.com/office/drawing/2014/main" xmlns="" id="{4A23B26E-C0C2-BB0B-2A0C-CD3DFA22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1604374"/>
            <a:ext cx="5784083" cy="34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xmlns="" id="{7FD37111-10AC-4926-81AC-9AD3968FD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97F4CCCA-3EDD-3E4C-2AC4-FFD88E31C54E}"/>
              </a:ext>
            </a:extLst>
          </p:cNvPr>
          <p:cNvSpPr txBox="1">
            <a:spLocks/>
          </p:cNvSpPr>
          <p:nvPr/>
        </p:nvSpPr>
        <p:spPr>
          <a:xfrm>
            <a:off x="7995402" y="3339598"/>
            <a:ext cx="3079006" cy="23452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/>
              <a:t>Source: Women, Business, and the Law database.</a:t>
            </a:r>
            <a:br>
              <a:rPr lang="en-US" sz="1400" dirty="0"/>
            </a:br>
            <a:r>
              <a:rPr lang="en-US" sz="1400" dirty="0"/>
              <a:t>Note: The number of economies with laws are not mutually exclusive, </a:t>
            </a:r>
            <a:r>
              <a:rPr lang="en-US" sz="1400" dirty="0" err="1"/>
              <a:t>i</a:t>
            </a:r>
            <a:r>
              <a:rPr lang="en-US" sz="1400" dirty="0"/>
              <a:t>. e. economies that have laws that specifically protect and promote the rights of women with disabilities are also counted as economies with a law on persons with disabilities. CRPD = United Nations Convention on the Rights of Persons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18145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3078">
            <a:extLst>
              <a:ext uri="{FF2B5EF4-FFF2-40B4-BE49-F238E27FC236}">
                <a16:creationId xmlns:a16="http://schemas.microsoft.com/office/drawing/2014/main" xmlns="" id="{640BAB49-521A-4847-8CD2-806C48DFA9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xmlns="" id="{B98F1179-1183-4919-9064-D6B260218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3" name="Picture 3082">
            <a:extLst>
              <a:ext uri="{FF2B5EF4-FFF2-40B4-BE49-F238E27FC236}">
                <a16:creationId xmlns:a16="http://schemas.microsoft.com/office/drawing/2014/main" xmlns="" id="{6441B39E-9CEC-491F-9A5D-487DED644F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1B0B8-1131-9BE9-B645-6ACD5645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HEALTH INEQUITY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xmlns="" id="{15572A79-1801-44EB-BDC2-BAEE6B473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ender, Disability, and Access to Health Care in Indonesia: Perspectives  from Global Disability Studies | SpringerLink">
            <a:extLst>
              <a:ext uri="{FF2B5EF4-FFF2-40B4-BE49-F238E27FC236}">
                <a16:creationId xmlns:a16="http://schemas.microsoft.com/office/drawing/2014/main" xmlns="" id="{5D8DA812-8956-52EC-1CDB-AF5C8BB5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498" y="1410208"/>
            <a:ext cx="3868452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xmlns="" id="{7FD37111-10AC-4926-81AC-9AD3968FD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0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xmlns="" id="{640BAB49-521A-4847-8CD2-806C48DFA9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xmlns="" id="{B98F1179-1183-4919-9064-D6B260218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9" name="Picture 2058">
            <a:extLst>
              <a:ext uri="{FF2B5EF4-FFF2-40B4-BE49-F238E27FC236}">
                <a16:creationId xmlns:a16="http://schemas.microsoft.com/office/drawing/2014/main" xmlns="" id="{6441B39E-9CEC-491F-9A5D-487DED644F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CFC42-51EC-407B-C285-96717629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30" y="761022"/>
            <a:ext cx="3079006" cy="26679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/>
              <a:t>A CLEAR INDICATOR THAT WOMEN WITH DISABILITIES SUFFER ON HEALTH GROUNDS ACUTELY AS COMPARED TO WOMEN WITHOUT DISABILITIES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xmlns="" id="{15572A79-1801-44EB-BDC2-BAEE6B473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omen with Disabilities: An Important Health Disparity Population – UWH  Review">
            <a:extLst>
              <a:ext uri="{FF2B5EF4-FFF2-40B4-BE49-F238E27FC236}">
                <a16:creationId xmlns:a16="http://schemas.microsoft.com/office/drawing/2014/main" xmlns="" id="{2ECC1CDA-D35B-9E9C-8707-6B7B7BDB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6809" y="1410208"/>
            <a:ext cx="541583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xmlns="" id="{7FD37111-10AC-4926-81AC-9AD3968FD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9EABC8B-C3CE-537C-B2E9-972FDB3FCCCE}"/>
              </a:ext>
            </a:extLst>
          </p:cNvPr>
          <p:cNvSpPr txBox="1">
            <a:spLocks/>
          </p:cNvSpPr>
          <p:nvPr/>
        </p:nvSpPr>
        <p:spPr>
          <a:xfrm>
            <a:off x="7968564" y="3993251"/>
            <a:ext cx="3079006" cy="9566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/>
              <a:t>Source: Women with Disabilities: An Important Health Disparity Population – UWH Review</a:t>
            </a:r>
          </a:p>
        </p:txBody>
      </p:sp>
    </p:spTree>
    <p:extLst>
      <p:ext uri="{BB962C8B-B14F-4D97-AF65-F5344CB8AC3E}">
        <p14:creationId xmlns:p14="http://schemas.microsoft.com/office/powerpoint/2010/main" val="4232792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7851</TotalTime>
  <Words>464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Garamond</vt:lpstr>
      <vt:lpstr>Wingdings</vt:lpstr>
      <vt:lpstr>Organic</vt:lpstr>
      <vt:lpstr>Accelerating the Achievement of  gender equality and empowerment of all  women and girls with disabilities</vt:lpstr>
      <vt:lpstr>What is Commonwealth Disabled People Forum (CDPF)?</vt:lpstr>
      <vt:lpstr>Why disability Inclusive Gender Equality NEEDED?</vt:lpstr>
      <vt:lpstr>HOW Achievement of global agenda depends on INCLUSION OF women with disabilities? </vt:lpstr>
      <vt:lpstr>THE GRIM SITUATION</vt:lpstr>
      <vt:lpstr>LOW LITERACY</vt:lpstr>
      <vt:lpstr>ECONOMIES GROW WHEN RIGHTS OF THE DISABLED, ESPECIALLY WOMEN WITH DISABILITIES, IS PROTECTED BY LAW</vt:lpstr>
      <vt:lpstr>HEALTH INEQUITY</vt:lpstr>
      <vt:lpstr>A CLEAR INDICATOR THAT WOMEN WITH DISABILITIES SUFFER ON HEALTH GROUNDS ACUTELY AS COMPARED TO WOMEN WITHOUT DISABILITIES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13th Commonwealth Women’s Affairs Ministers Meeting (13WAMM)</dc:title>
  <dc:creator>Sruti Mohapatra</dc:creator>
  <cp:lastModifiedBy>Sarah K. Muthoni</cp:lastModifiedBy>
  <cp:revision>13</cp:revision>
  <dcterms:created xsi:type="dcterms:W3CDTF">2023-08-16T11:20:40Z</dcterms:created>
  <dcterms:modified xsi:type="dcterms:W3CDTF">2024-04-02T13:46:41Z</dcterms:modified>
</cp:coreProperties>
</file>