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E13E72-6094-4CED-9420-A8EAFA8D82D0}" v="8" dt="2024-02-07T13:45:28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Rieser" userId="ae8e6e31-fd09-4267-af3e-4984320de5b9" providerId="ADAL" clId="{7CE13E72-6094-4CED-9420-A8EAFA8D82D0}"/>
    <pc:docChg chg="custSel addSld modSld">
      <pc:chgData name="Richard Rieser" userId="ae8e6e31-fd09-4267-af3e-4984320de5b9" providerId="ADAL" clId="{7CE13E72-6094-4CED-9420-A8EAFA8D82D0}" dt="2024-02-07T13:45:43.176" v="32" actId="14100"/>
      <pc:docMkLst>
        <pc:docMk/>
      </pc:docMkLst>
      <pc:sldChg chg="addSp delSp modSp new mod modAnim">
        <pc:chgData name="Richard Rieser" userId="ae8e6e31-fd09-4267-af3e-4984320de5b9" providerId="ADAL" clId="{7CE13E72-6094-4CED-9420-A8EAFA8D82D0}" dt="2024-02-07T13:45:43.176" v="32" actId="14100"/>
        <pc:sldMkLst>
          <pc:docMk/>
          <pc:sldMk cId="3118520300" sldId="258"/>
        </pc:sldMkLst>
        <pc:spChg chg="add mod">
          <ac:chgData name="Richard Rieser" userId="ae8e6e31-fd09-4267-af3e-4984320de5b9" providerId="ADAL" clId="{7CE13E72-6094-4CED-9420-A8EAFA8D82D0}" dt="2024-02-07T13:39:56.060" v="2"/>
          <ac:spMkLst>
            <pc:docMk/>
            <pc:sldMk cId="3118520300" sldId="258"/>
            <ac:spMk id="2" creationId="{19135AAB-9874-4A88-E71E-4EE32B63058B}"/>
          </ac:spMkLst>
        </pc:spChg>
        <pc:spChg chg="add del mod">
          <ac:chgData name="Richard Rieser" userId="ae8e6e31-fd09-4267-af3e-4984320de5b9" providerId="ADAL" clId="{7CE13E72-6094-4CED-9420-A8EAFA8D82D0}" dt="2024-02-07T13:40:34.374" v="5" actId="478"/>
          <ac:spMkLst>
            <pc:docMk/>
            <pc:sldMk cId="3118520300" sldId="258"/>
            <ac:spMk id="4" creationId="{DBA03A35-5581-B18D-C108-4193E88B1519}"/>
          </ac:spMkLst>
        </pc:spChg>
        <pc:spChg chg="add mod">
          <ac:chgData name="Richard Rieser" userId="ae8e6e31-fd09-4267-af3e-4984320de5b9" providerId="ADAL" clId="{7CE13E72-6094-4CED-9420-A8EAFA8D82D0}" dt="2024-02-07T13:45:43.176" v="32" actId="14100"/>
          <ac:spMkLst>
            <pc:docMk/>
            <pc:sldMk cId="3118520300" sldId="258"/>
            <ac:spMk id="7" creationId="{9F821DF5-04EE-174E-51F2-49107A28E6B0}"/>
          </ac:spMkLst>
        </pc:spChg>
        <pc:picChg chg="add">
          <ac:chgData name="Richard Rieser" userId="ae8e6e31-fd09-4267-af3e-4984320de5b9" providerId="ADAL" clId="{7CE13E72-6094-4CED-9420-A8EAFA8D82D0}" dt="2024-02-07T13:39:59.072" v="3"/>
          <ac:picMkLst>
            <pc:docMk/>
            <pc:sldMk cId="3118520300" sldId="258"/>
            <ac:picMk id="3" creationId="{7BA0E339-6C34-CB28-CA5F-142CF9EEBC51}"/>
          </ac:picMkLst>
        </pc:picChg>
        <pc:picChg chg="add del">
          <ac:chgData name="Richard Rieser" userId="ae8e6e31-fd09-4267-af3e-4984320de5b9" providerId="ADAL" clId="{7CE13E72-6094-4CED-9420-A8EAFA8D82D0}" dt="2024-02-07T13:41:11.828" v="7" actId="478"/>
          <ac:picMkLst>
            <pc:docMk/>
            <pc:sldMk cId="3118520300" sldId="258"/>
            <ac:picMk id="5" creationId="{90408E19-C4B3-31E8-6060-D65CAE0EFF2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70BB0-991C-8BB0-3F51-77ACD7117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6A1EA-B1CD-1D29-4E3A-B2A4857E8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9C79-016E-61C8-1685-567362345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6883-59CD-45F2-8F9F-82715761C31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625EA-4DE5-6A63-D0D4-E91663FB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669B9-03B2-D62D-69BD-4EA685227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A29-BE0A-47D9-B4C1-C0EDFB41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84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FD408-BA7B-A0AA-D783-56BFE8620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ADE31-54D7-0FD3-B028-62DC615F2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97352-F90A-720D-C5DD-9CECECEB4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6883-59CD-45F2-8F9F-82715761C31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45817-01C4-19D0-91B9-066D9AAC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9FA9B-BE48-6AF2-D572-EF15089A6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A29-BE0A-47D9-B4C1-C0EDFB41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15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CCD65A-CAEB-BEE4-ACC6-83D80A4FBA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73C283-60C7-14A0-2065-30963A62C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A095E-61AE-AF04-BD7D-0797B4EDC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6883-59CD-45F2-8F9F-82715761C31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CC763-C30D-F52B-4C8C-07A16B996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B1BAD-D967-9A3F-9E30-68A61515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A29-BE0A-47D9-B4C1-C0EDFB41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61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E7323-150B-1494-75ED-0E3D3678C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3C812-545F-DB5D-9B9C-CA394C224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A5FB5-E81E-2A8E-A31E-3126D1E51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6883-59CD-45F2-8F9F-82715761C31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399DD-54CF-5E81-E723-6BF6B08B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B8F2A-2787-E8BF-1AE6-F7E057553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A29-BE0A-47D9-B4C1-C0EDFB41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38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5C9B-4D80-EFBD-CD2A-0B2186605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0D6EF-160B-AB9C-6EB1-3F4A86D47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49538-F9E1-6ECB-7039-3CF23E862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6883-59CD-45F2-8F9F-82715761C31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FD889-A247-CF95-615E-B6D0479A5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0B811-79D7-37AF-5256-AA26EE1F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A29-BE0A-47D9-B4C1-C0EDFB41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95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A5100-8842-459C-D6CC-048C4EA9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0DFEB-EB4F-C8C2-BF18-DB29B7625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C3C94-43C1-FC4D-CDB6-E0146F0DB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FB084-00D7-0771-B011-EE601166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6883-59CD-45F2-8F9F-82715761C31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383E5-DB26-BBEC-1B7D-ABFD8E5A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C6586-6239-4F2D-1576-489B6828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A29-BE0A-47D9-B4C1-C0EDFB41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03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DDD5E-B636-7401-F596-9A3028113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B2E1F-D807-15AE-C2F7-1616EA89A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3366A-CBAA-6A4C-78BC-8C737AFCC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48C58D-31A0-D257-B575-1C8D6EA7B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25E83E-00B6-B028-B7E3-BB5D36B84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587084-241E-2DC4-4351-0F04360D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6883-59CD-45F2-8F9F-82715761C31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807B5B-0351-D344-0362-C862E06D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DCEA94-1A28-7F37-E492-D52BEF1D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A29-BE0A-47D9-B4C1-C0EDFB41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6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1B19F-D655-A101-0E74-4FAB71BE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B79923-7D60-84AC-2728-0BDCC662F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6883-59CD-45F2-8F9F-82715761C31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AABEC5-463D-3CE7-4EEC-648E4989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4809B-9488-4FD6-2E17-3D63B6668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A29-BE0A-47D9-B4C1-C0EDFB41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6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57413-7B5E-E0C6-D8C7-3294DE56C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6883-59CD-45F2-8F9F-82715761C31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CF611-6276-5297-9598-C977B7348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85B33-009C-D277-63A0-D51F12C1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A29-BE0A-47D9-B4C1-C0EDFB41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2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54878-66C6-D49C-3B73-2ABB48C2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CF7D8-0604-C32E-3F6B-AC7AA2D6F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AF536E-649C-5E01-A8ED-01D303799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0F10A-686D-76DA-0723-27E3CC684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6883-59CD-45F2-8F9F-82715761C31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50440-9342-57AC-C041-66B7049A0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EDA6B-CE22-62C5-2A5A-FDD2915F9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A29-BE0A-47D9-B4C1-C0EDFB41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4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464C-41E4-F890-B19B-B66981A68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6FAD02-58F6-50C7-5669-755588469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B8E427-B83D-9722-44DB-2B5F837B6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5ADA4-EA43-DA8B-7396-8ADC1FCC4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6883-59CD-45F2-8F9F-82715761C31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E9C24-461B-5EE9-6B3C-1FCAFCCAE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D58D1-4ABC-941F-C6A8-B4D3AA37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A29-BE0A-47D9-B4C1-C0EDFB41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60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38C1C0-52EA-8FAB-E054-464970EC8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5E8EE-814B-01E0-FEB6-0F0C5AB1F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2F71D-03C2-3F09-2E1D-9FB21B262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66883-59CD-45F2-8F9F-82715761C31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3CA14-B0AC-3A84-712F-71BF5F3EF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55B2B-CC8D-4735-3D27-4596DF256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CA29-BE0A-47D9-B4C1-C0EDFB41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9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Project Cycle">
            <a:extLst>
              <a:ext uri="{FF2B5EF4-FFF2-40B4-BE49-F238E27FC236}">
                <a16:creationId xmlns:a16="http://schemas.microsoft.com/office/drawing/2014/main" id="{DCE4275A-C22B-4E3C-27BF-85C84ED28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222" y="526916"/>
            <a:ext cx="6689876" cy="5930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480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F821DF5-04EE-174E-51F2-49107A28E6B0}"/>
              </a:ext>
            </a:extLst>
          </p:cNvPr>
          <p:cNvSpPr txBox="1"/>
          <p:nvPr/>
        </p:nvSpPr>
        <p:spPr>
          <a:xfrm>
            <a:off x="620888" y="622300"/>
            <a:ext cx="11025011" cy="5793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IN A NUTSHELL:  BASIC RULES FOR CRPD COMPLIANT BUDGETING </a:t>
            </a:r>
          </a:p>
          <a:p>
            <a:r>
              <a:rPr lang="en-US" sz="2000" b="1" dirty="0"/>
              <a:t>1	DO NOT spend public funds on programs and services that are contrary to the CRPD such as segregated education or social care institutions.</a:t>
            </a:r>
          </a:p>
          <a:p>
            <a:r>
              <a:rPr lang="en-US" sz="2000" b="1" dirty="0"/>
              <a:t>2	ENSURE that all public spending across ministries and levels of government contributes to inclusion, including development assistance: </a:t>
            </a:r>
          </a:p>
          <a:p>
            <a:r>
              <a:rPr lang="en-US" sz="2000" b="1" dirty="0"/>
              <a:t>*accessibility in all publicly funded new infrastructure, transport, information and communication systems </a:t>
            </a:r>
          </a:p>
          <a:p>
            <a:r>
              <a:rPr lang="en-US" sz="2000" b="1" dirty="0"/>
              <a:t>*accessibility requirement in public procurement regulations for services, works and goods </a:t>
            </a:r>
          </a:p>
          <a:p>
            <a:r>
              <a:rPr lang="en-US" sz="2000" b="1" dirty="0"/>
              <a:t>*non-discrimination and duty to provide reasonable accommodation in all public services</a:t>
            </a:r>
          </a:p>
          <a:p>
            <a:r>
              <a:rPr lang="en-US" sz="2000" b="1" dirty="0"/>
              <a:t>*social clause in procurements </a:t>
            </a:r>
            <a:r>
              <a:rPr lang="en-US" sz="2000" b="1" dirty="0" err="1"/>
              <a:t>favouring</a:t>
            </a:r>
            <a:r>
              <a:rPr lang="en-US" sz="2000" b="1" dirty="0"/>
              <a:t> employment of persons with disabilities.</a:t>
            </a:r>
          </a:p>
          <a:p>
            <a:r>
              <a:rPr lang="en-US" sz="2000" b="1" dirty="0"/>
              <a:t>3	PROGRESSIVELY AND EQUITABLY increase spending to ensure national access to support services that promote inclusion: (re)habilitation, assistive devices, personal assistance, sign language interpreters, support for children and their families, disability allowance, etc. </a:t>
            </a:r>
          </a:p>
          <a:p>
            <a:r>
              <a:rPr lang="en-US" sz="2000" b="1" dirty="0"/>
              <a:t>4	PROGRESSIVELY invest in making existing infrastructure and services accessible to all persons with disabilities.</a:t>
            </a:r>
          </a:p>
          <a:p>
            <a:r>
              <a:rPr lang="en-US" sz="2000" b="1" dirty="0"/>
              <a:t>5	COLLECT AND DISSEMINATE data on budget and outcomes of publicly funded programs and services.</a:t>
            </a:r>
          </a:p>
          <a:p>
            <a:r>
              <a:rPr lang="en-US" sz="2000" b="1" dirty="0"/>
              <a:t>6	CONSULT with DPOs in their diversity across the budget cycle.</a:t>
            </a:r>
          </a:p>
        </p:txBody>
      </p:sp>
    </p:spTree>
    <p:extLst>
      <p:ext uri="{BB962C8B-B14F-4D97-AF65-F5344CB8AC3E}">
        <p14:creationId xmlns:p14="http://schemas.microsoft.com/office/powerpoint/2010/main" val="311852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712EAA-DC5A-DB5A-5784-FCC11EC25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384" y="264682"/>
            <a:ext cx="7517793" cy="51914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78C24F-A2E5-6BF3-A065-558011A88E72}"/>
              </a:ext>
            </a:extLst>
          </p:cNvPr>
          <p:cNvSpPr txBox="1"/>
          <p:nvPr/>
        </p:nvSpPr>
        <p:spPr>
          <a:xfrm>
            <a:off x="2720622" y="5558345"/>
            <a:ext cx="70555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Basic principles of budgeting for inclusion of persons with disabilities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15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212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Rieser</dc:creator>
  <cp:lastModifiedBy>Richard Rieser</cp:lastModifiedBy>
  <cp:revision>1</cp:revision>
  <dcterms:created xsi:type="dcterms:W3CDTF">2024-02-07T13:20:07Z</dcterms:created>
  <dcterms:modified xsi:type="dcterms:W3CDTF">2024-02-07T13:49:09Z</dcterms:modified>
</cp:coreProperties>
</file>